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68" r:id="rId5"/>
    <p:sldId id="259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9" r:id="rId15"/>
    <p:sldId id="273" r:id="rId16"/>
    <p:sldId id="270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71" r:id="rId25"/>
    <p:sldId id="282" r:id="rId26"/>
    <p:sldId id="281" r:id="rId27"/>
    <p:sldId id="283" r:id="rId28"/>
    <p:sldId id="284" r:id="rId29"/>
    <p:sldId id="285" r:id="rId30"/>
    <p:sldId id="286" r:id="rId31"/>
    <p:sldId id="260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W4JCM7pvHLcjyk5Qof+JWLAJn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fira Najla" userId="ed66cd63431cdb35" providerId="LiveId" clId="{775C8F7C-3E37-469D-B11E-A3F05FEFDFB6}"/>
    <pc:docChg chg="undo redo custSel addSld delSld modSld sldOrd">
      <pc:chgData name="Safira Najla" userId="ed66cd63431cdb35" providerId="LiveId" clId="{775C8F7C-3E37-469D-B11E-A3F05FEFDFB6}" dt="2024-12-09T01:31:35.334" v="4301" actId="20577"/>
      <pc:docMkLst>
        <pc:docMk/>
      </pc:docMkLst>
      <pc:sldChg chg="modSp mod">
        <pc:chgData name="Safira Najla" userId="ed66cd63431cdb35" providerId="LiveId" clId="{775C8F7C-3E37-469D-B11E-A3F05FEFDFB6}" dt="2024-12-09T01:31:35.334" v="4301" actId="20577"/>
        <pc:sldMkLst>
          <pc:docMk/>
          <pc:sldMk cId="0" sldId="256"/>
        </pc:sldMkLst>
        <pc:spChg chg="mod">
          <ac:chgData name="Safira Najla" userId="ed66cd63431cdb35" providerId="LiveId" clId="{775C8F7C-3E37-469D-B11E-A3F05FEFDFB6}" dt="2024-11-18T04:08:16.027" v="230" actId="14100"/>
          <ac:spMkLst>
            <pc:docMk/>
            <pc:sldMk cId="0" sldId="256"/>
            <ac:spMk id="89" creationId="{00000000-0000-0000-0000-000000000000}"/>
          </ac:spMkLst>
        </pc:spChg>
        <pc:spChg chg="mod">
          <ac:chgData name="Safira Najla" userId="ed66cd63431cdb35" providerId="LiveId" clId="{775C8F7C-3E37-469D-B11E-A3F05FEFDFB6}" dt="2024-11-20T06:19:04.348" v="2584" actId="1076"/>
          <ac:spMkLst>
            <pc:docMk/>
            <pc:sldMk cId="0" sldId="256"/>
            <ac:spMk id="90" creationId="{00000000-0000-0000-0000-000000000000}"/>
          </ac:spMkLst>
        </pc:spChg>
        <pc:spChg chg="mod">
          <ac:chgData name="Safira Najla" userId="ed66cd63431cdb35" providerId="LiveId" clId="{775C8F7C-3E37-469D-B11E-A3F05FEFDFB6}" dt="2024-11-20T06:18:57.991" v="2583" actId="1076"/>
          <ac:spMkLst>
            <pc:docMk/>
            <pc:sldMk cId="0" sldId="256"/>
            <ac:spMk id="91" creationId="{00000000-0000-0000-0000-000000000000}"/>
          </ac:spMkLst>
        </pc:spChg>
        <pc:spChg chg="mod">
          <ac:chgData name="Safira Najla" userId="ed66cd63431cdb35" providerId="LiveId" clId="{775C8F7C-3E37-469D-B11E-A3F05FEFDFB6}" dt="2024-11-18T04:08:35.201" v="234" actId="1076"/>
          <ac:spMkLst>
            <pc:docMk/>
            <pc:sldMk cId="0" sldId="256"/>
            <ac:spMk id="92" creationId="{00000000-0000-0000-0000-000000000000}"/>
          </ac:spMkLst>
        </pc:spChg>
        <pc:spChg chg="mod">
          <ac:chgData name="Safira Najla" userId="ed66cd63431cdb35" providerId="LiveId" clId="{775C8F7C-3E37-469D-B11E-A3F05FEFDFB6}" dt="2024-12-09T01:31:35.334" v="4301" actId="20577"/>
          <ac:spMkLst>
            <pc:docMk/>
            <pc:sldMk cId="0" sldId="256"/>
            <ac:spMk id="93" creationId="{00000000-0000-0000-0000-000000000000}"/>
          </ac:spMkLst>
        </pc:spChg>
      </pc:sldChg>
      <pc:sldChg chg="modSp mod">
        <pc:chgData name="Safira Najla" userId="ed66cd63431cdb35" providerId="LiveId" clId="{775C8F7C-3E37-469D-B11E-A3F05FEFDFB6}" dt="2024-11-18T05:14:21.045" v="1667" actId="1076"/>
        <pc:sldMkLst>
          <pc:docMk/>
          <pc:sldMk cId="0" sldId="257"/>
        </pc:sldMkLst>
        <pc:spChg chg="mod">
          <ac:chgData name="Safira Najla" userId="ed66cd63431cdb35" providerId="LiveId" clId="{775C8F7C-3E37-469D-B11E-A3F05FEFDFB6}" dt="2024-11-18T05:14:21.045" v="1667" actId="1076"/>
          <ac:spMkLst>
            <pc:docMk/>
            <pc:sldMk cId="0" sldId="257"/>
            <ac:spMk id="3" creationId="{B855FBA4-16AC-236A-9CB3-C8F64607770F}"/>
          </ac:spMkLst>
        </pc:spChg>
      </pc:sldChg>
      <pc:sldChg chg="delSp modSp mod">
        <pc:chgData name="Safira Najla" userId="ed66cd63431cdb35" providerId="LiveId" clId="{775C8F7C-3E37-469D-B11E-A3F05FEFDFB6}" dt="2024-11-18T05:14:02.070" v="1664" actId="1076"/>
        <pc:sldMkLst>
          <pc:docMk/>
          <pc:sldMk cId="0" sldId="258"/>
        </pc:sldMkLst>
        <pc:spChg chg="mod">
          <ac:chgData name="Safira Najla" userId="ed66cd63431cdb35" providerId="LiveId" clId="{775C8F7C-3E37-469D-B11E-A3F05FEFDFB6}" dt="2024-11-18T05:14:02.070" v="1664" actId="1076"/>
          <ac:spMkLst>
            <pc:docMk/>
            <pc:sldMk cId="0" sldId="258"/>
            <ac:spMk id="2" creationId="{F1A7F41E-814E-DC21-1107-0E619E5DCBB6}"/>
          </ac:spMkLst>
        </pc:spChg>
        <pc:spChg chg="mod">
          <ac:chgData name="Safira Najla" userId="ed66cd63431cdb35" providerId="LiveId" clId="{775C8F7C-3E37-469D-B11E-A3F05FEFDFB6}" dt="2024-11-18T04:54:15.363" v="1233" actId="20577"/>
          <ac:spMkLst>
            <pc:docMk/>
            <pc:sldMk cId="0" sldId="258"/>
            <ac:spMk id="6" creationId="{072EA6D2-79BF-981C-0A5D-EDF09B12F218}"/>
          </ac:spMkLst>
        </pc:spChg>
        <pc:spChg chg="del mod">
          <ac:chgData name="Safira Najla" userId="ed66cd63431cdb35" providerId="LiveId" clId="{775C8F7C-3E37-469D-B11E-A3F05FEFDFB6}" dt="2024-11-18T04:49:11.570" v="787" actId="478"/>
          <ac:spMkLst>
            <pc:docMk/>
            <pc:sldMk cId="0" sldId="258"/>
            <ac:spMk id="7" creationId="{75BA7E66-147E-4299-1790-D62FC8F54864}"/>
          </ac:spMkLst>
        </pc:spChg>
        <pc:spChg chg="del mod">
          <ac:chgData name="Safira Najla" userId="ed66cd63431cdb35" providerId="LiveId" clId="{775C8F7C-3E37-469D-B11E-A3F05FEFDFB6}" dt="2024-11-18T04:48:40.463" v="784" actId="478"/>
          <ac:spMkLst>
            <pc:docMk/>
            <pc:sldMk cId="0" sldId="258"/>
            <ac:spMk id="8" creationId="{B8C9B61B-D607-7F2F-FEBC-2995E2ED218F}"/>
          </ac:spMkLst>
        </pc:spChg>
      </pc:sldChg>
      <pc:sldChg chg="modSp mod">
        <pc:chgData name="Safira Najla" userId="ed66cd63431cdb35" providerId="LiveId" clId="{775C8F7C-3E37-469D-B11E-A3F05FEFDFB6}" dt="2024-11-18T05:13:14.008" v="1656" actId="1076"/>
        <pc:sldMkLst>
          <pc:docMk/>
          <pc:sldMk cId="0" sldId="259"/>
        </pc:sldMkLst>
        <pc:spChg chg="mod">
          <ac:chgData name="Safira Najla" userId="ed66cd63431cdb35" providerId="LiveId" clId="{775C8F7C-3E37-469D-B11E-A3F05FEFDFB6}" dt="2024-11-18T05:13:14.008" v="1656" actId="1076"/>
          <ac:spMkLst>
            <pc:docMk/>
            <pc:sldMk cId="0" sldId="259"/>
            <ac:spMk id="4" creationId="{7348B95D-674D-7C24-C1E6-30997B5687AE}"/>
          </ac:spMkLst>
        </pc:spChg>
      </pc:sldChg>
      <pc:sldChg chg="modSp mod">
        <pc:chgData name="Safira Najla" userId="ed66cd63431cdb35" providerId="LiveId" clId="{775C8F7C-3E37-469D-B11E-A3F05FEFDFB6}" dt="2024-11-20T06:22:36.125" v="2685" actId="1076"/>
        <pc:sldMkLst>
          <pc:docMk/>
          <pc:sldMk cId="4082936397" sldId="261"/>
        </pc:sldMkLst>
        <pc:spChg chg="mod">
          <ac:chgData name="Safira Najla" userId="ed66cd63431cdb35" providerId="LiveId" clId="{775C8F7C-3E37-469D-B11E-A3F05FEFDFB6}" dt="2024-11-18T05:13:00.615" v="1653" actId="1076"/>
          <ac:spMkLst>
            <pc:docMk/>
            <pc:sldMk cId="4082936397" sldId="261"/>
            <ac:spMk id="4" creationId="{7348B95D-674D-7C24-C1E6-30997B5687AE}"/>
          </ac:spMkLst>
        </pc:spChg>
        <pc:spChg chg="mod">
          <ac:chgData name="Safira Najla" userId="ed66cd63431cdb35" providerId="LiveId" clId="{775C8F7C-3E37-469D-B11E-A3F05FEFDFB6}" dt="2024-11-20T06:22:36.125" v="2685" actId="1076"/>
          <ac:spMkLst>
            <pc:docMk/>
            <pc:sldMk cId="4082936397" sldId="261"/>
            <ac:spMk id="6" creationId="{051F1333-DFAA-0CDA-7591-7A5CD2D47D18}"/>
          </ac:spMkLst>
        </pc:spChg>
      </pc:sldChg>
      <pc:sldChg chg="addSp delSp modSp mod">
        <pc:chgData name="Safira Najla" userId="ed66cd63431cdb35" providerId="LiveId" clId="{775C8F7C-3E37-469D-B11E-A3F05FEFDFB6}" dt="2024-12-04T01:06:39.145" v="3555" actId="1076"/>
        <pc:sldMkLst>
          <pc:docMk/>
          <pc:sldMk cId="1642073713" sldId="262"/>
        </pc:sldMkLst>
        <pc:picChg chg="add del mod">
          <ac:chgData name="Safira Najla" userId="ed66cd63431cdb35" providerId="LiveId" clId="{775C8F7C-3E37-469D-B11E-A3F05FEFDFB6}" dt="2024-11-19T04:31:53.125" v="1712" actId="478"/>
          <ac:picMkLst>
            <pc:docMk/>
            <pc:sldMk cId="1642073713" sldId="262"/>
            <ac:picMk id="3" creationId="{A9F666F1-037F-B10C-98CF-87D15B0BC7BD}"/>
          </ac:picMkLst>
        </pc:picChg>
        <pc:picChg chg="add del mod">
          <ac:chgData name="Safira Najla" userId="ed66cd63431cdb35" providerId="LiveId" clId="{775C8F7C-3E37-469D-B11E-A3F05FEFDFB6}" dt="2024-12-04T01:06:39.145" v="3555" actId="1076"/>
          <ac:picMkLst>
            <pc:docMk/>
            <pc:sldMk cId="1642073713" sldId="262"/>
            <ac:picMk id="8" creationId="{42801586-5E37-5AC9-520A-D48B5A862D42}"/>
          </ac:picMkLst>
        </pc:picChg>
        <pc:picChg chg="del">
          <ac:chgData name="Safira Najla" userId="ed66cd63431cdb35" providerId="LiveId" clId="{775C8F7C-3E37-469D-B11E-A3F05FEFDFB6}" dt="2024-11-19T04:31:39.307" v="1710" actId="478"/>
          <ac:picMkLst>
            <pc:docMk/>
            <pc:sldMk cId="1642073713" sldId="262"/>
            <ac:picMk id="9" creationId="{E021B989-C186-7929-3FB6-A0C5CE32098F}"/>
          </ac:picMkLst>
        </pc:picChg>
      </pc:sldChg>
      <pc:sldChg chg="delSp modSp mod">
        <pc:chgData name="Safira Najla" userId="ed66cd63431cdb35" providerId="LiveId" clId="{775C8F7C-3E37-469D-B11E-A3F05FEFDFB6}" dt="2024-11-18T05:12:41.060" v="1650" actId="1076"/>
        <pc:sldMkLst>
          <pc:docMk/>
          <pc:sldMk cId="2335776218" sldId="263"/>
        </pc:sldMkLst>
        <pc:spChg chg="mod">
          <ac:chgData name="Safira Najla" userId="ed66cd63431cdb35" providerId="LiveId" clId="{775C8F7C-3E37-469D-B11E-A3F05FEFDFB6}" dt="2024-11-18T05:12:41.060" v="1650" actId="1076"/>
          <ac:spMkLst>
            <pc:docMk/>
            <pc:sldMk cId="2335776218" sldId="263"/>
            <ac:spMk id="4" creationId="{7348B95D-674D-7C24-C1E6-30997B5687AE}"/>
          </ac:spMkLst>
        </pc:spChg>
        <pc:spChg chg="mod">
          <ac:chgData name="Safira Najla" userId="ed66cd63431cdb35" providerId="LiveId" clId="{775C8F7C-3E37-469D-B11E-A3F05FEFDFB6}" dt="2024-11-18T04:09:12.858" v="235" actId="13822"/>
          <ac:spMkLst>
            <pc:docMk/>
            <pc:sldMk cId="2335776218" sldId="263"/>
            <ac:spMk id="17" creationId="{72E38343-A41C-6B1D-C425-2A89099F3A3D}"/>
          </ac:spMkLst>
        </pc:spChg>
        <pc:spChg chg="mod">
          <ac:chgData name="Safira Najla" userId="ed66cd63431cdb35" providerId="LiveId" clId="{775C8F7C-3E37-469D-B11E-A3F05FEFDFB6}" dt="2024-11-18T04:32:08.912" v="357" actId="1076"/>
          <ac:spMkLst>
            <pc:docMk/>
            <pc:sldMk cId="2335776218" sldId="263"/>
            <ac:spMk id="34" creationId="{F5253A44-4994-D334-38FA-47ADFDB13D45}"/>
          </ac:spMkLst>
        </pc:spChg>
        <pc:spChg chg="mod">
          <ac:chgData name="Safira Najla" userId="ed66cd63431cdb35" providerId="LiveId" clId="{775C8F7C-3E37-469D-B11E-A3F05FEFDFB6}" dt="2024-11-18T04:32:17.820" v="359" actId="1076"/>
          <ac:spMkLst>
            <pc:docMk/>
            <pc:sldMk cId="2335776218" sldId="263"/>
            <ac:spMk id="36" creationId="{211A8E61-BF9D-2B48-7DC0-B0331CEC0AC6}"/>
          </ac:spMkLst>
        </pc:spChg>
        <pc:spChg chg="del">
          <ac:chgData name="Safira Najla" userId="ed66cd63431cdb35" providerId="LiveId" clId="{775C8F7C-3E37-469D-B11E-A3F05FEFDFB6}" dt="2024-11-18T04:30:33.901" v="236" actId="478"/>
          <ac:spMkLst>
            <pc:docMk/>
            <pc:sldMk cId="2335776218" sldId="263"/>
            <ac:spMk id="38" creationId="{B4BF3443-244D-AD49-976A-64F1FF15E0D9}"/>
          </ac:spMkLst>
        </pc:spChg>
        <pc:spChg chg="del">
          <ac:chgData name="Safira Najla" userId="ed66cd63431cdb35" providerId="LiveId" clId="{775C8F7C-3E37-469D-B11E-A3F05FEFDFB6}" dt="2024-11-18T04:32:20.973" v="360" actId="478"/>
          <ac:spMkLst>
            <pc:docMk/>
            <pc:sldMk cId="2335776218" sldId="263"/>
            <ac:spMk id="39" creationId="{3284D379-032F-076A-972D-42647D824049}"/>
          </ac:spMkLst>
        </pc:spChg>
        <pc:spChg chg="del">
          <ac:chgData name="Safira Najla" userId="ed66cd63431cdb35" providerId="LiveId" clId="{775C8F7C-3E37-469D-B11E-A3F05FEFDFB6}" dt="2024-11-18T04:30:41.663" v="240" actId="478"/>
          <ac:spMkLst>
            <pc:docMk/>
            <pc:sldMk cId="2335776218" sldId="263"/>
            <ac:spMk id="40" creationId="{6DE9DC76-E0DC-1060-B603-8CA47FF69CA2}"/>
          </ac:spMkLst>
        </pc:spChg>
        <pc:spChg chg="del">
          <ac:chgData name="Safira Najla" userId="ed66cd63431cdb35" providerId="LiveId" clId="{775C8F7C-3E37-469D-B11E-A3F05FEFDFB6}" dt="2024-11-18T04:30:37.645" v="238" actId="478"/>
          <ac:spMkLst>
            <pc:docMk/>
            <pc:sldMk cId="2335776218" sldId="263"/>
            <ac:spMk id="41" creationId="{312D7F7A-8C77-7C6D-0550-136D07E28A07}"/>
          </ac:spMkLst>
        </pc:spChg>
        <pc:spChg chg="del">
          <ac:chgData name="Safira Najla" userId="ed66cd63431cdb35" providerId="LiveId" clId="{775C8F7C-3E37-469D-B11E-A3F05FEFDFB6}" dt="2024-11-18T04:30:36.018" v="237" actId="478"/>
          <ac:spMkLst>
            <pc:docMk/>
            <pc:sldMk cId="2335776218" sldId="263"/>
            <ac:spMk id="42" creationId="{3E620D0C-8863-A1F5-7180-F877B25A00D6}"/>
          </ac:spMkLst>
        </pc:spChg>
        <pc:spChg chg="del">
          <ac:chgData name="Safira Najla" userId="ed66cd63431cdb35" providerId="LiveId" clId="{775C8F7C-3E37-469D-B11E-A3F05FEFDFB6}" dt="2024-11-18T04:30:39.531" v="239" actId="478"/>
          <ac:spMkLst>
            <pc:docMk/>
            <pc:sldMk cId="2335776218" sldId="263"/>
            <ac:spMk id="43" creationId="{30698436-A918-A5FE-57A4-76466348C8CD}"/>
          </ac:spMkLst>
        </pc:spChg>
        <pc:spChg chg="mod">
          <ac:chgData name="Safira Najla" userId="ed66cd63431cdb35" providerId="LiveId" clId="{775C8F7C-3E37-469D-B11E-A3F05FEFDFB6}" dt="2024-11-18T04:32:44.757" v="364" actId="1076"/>
          <ac:spMkLst>
            <pc:docMk/>
            <pc:sldMk cId="2335776218" sldId="263"/>
            <ac:spMk id="44" creationId="{D03DA52E-EF55-F65B-9F85-223C37C2FB93}"/>
          </ac:spMkLst>
        </pc:spChg>
        <pc:spChg chg="mod">
          <ac:chgData name="Safira Najla" userId="ed66cd63431cdb35" providerId="LiveId" clId="{775C8F7C-3E37-469D-B11E-A3F05FEFDFB6}" dt="2024-11-18T04:32:29.177" v="361" actId="1076"/>
          <ac:spMkLst>
            <pc:docMk/>
            <pc:sldMk cId="2335776218" sldId="263"/>
            <ac:spMk id="45" creationId="{5369C2E4-CE21-238B-9C37-D2126FF871DA}"/>
          </ac:spMkLst>
        </pc:spChg>
        <pc:spChg chg="mod">
          <ac:chgData name="Safira Najla" userId="ed66cd63431cdb35" providerId="LiveId" clId="{775C8F7C-3E37-469D-B11E-A3F05FEFDFB6}" dt="2024-11-18T04:32:53.163" v="365" actId="1076"/>
          <ac:spMkLst>
            <pc:docMk/>
            <pc:sldMk cId="2335776218" sldId="263"/>
            <ac:spMk id="46" creationId="{7F7CE7E0-DDC4-92A5-DAF9-926D53240608}"/>
          </ac:spMkLst>
        </pc:spChg>
        <pc:spChg chg="mod">
          <ac:chgData name="Safira Najla" userId="ed66cd63431cdb35" providerId="LiveId" clId="{775C8F7C-3E37-469D-B11E-A3F05FEFDFB6}" dt="2024-11-18T04:32:33.585" v="362" actId="1076"/>
          <ac:spMkLst>
            <pc:docMk/>
            <pc:sldMk cId="2335776218" sldId="263"/>
            <ac:spMk id="48" creationId="{6344B9B2-F08B-2739-7942-D861CC0D90B2}"/>
          </ac:spMkLst>
        </pc:spChg>
        <pc:spChg chg="mod">
          <ac:chgData name="Safira Najla" userId="ed66cd63431cdb35" providerId="LiveId" clId="{775C8F7C-3E37-469D-B11E-A3F05FEFDFB6}" dt="2024-11-18T04:32:59.375" v="366" actId="1076"/>
          <ac:spMkLst>
            <pc:docMk/>
            <pc:sldMk cId="2335776218" sldId="263"/>
            <ac:spMk id="49" creationId="{0D1DFC62-29A0-26E6-B011-11CE09AF784E}"/>
          </ac:spMkLst>
        </pc:spChg>
      </pc:sldChg>
      <pc:sldChg chg="modSp mod">
        <pc:chgData name="Safira Najla" userId="ed66cd63431cdb35" providerId="LiveId" clId="{775C8F7C-3E37-469D-B11E-A3F05FEFDFB6}" dt="2024-11-18T05:12:15.312" v="1646" actId="1076"/>
        <pc:sldMkLst>
          <pc:docMk/>
          <pc:sldMk cId="3174456083" sldId="264"/>
        </pc:sldMkLst>
        <pc:spChg chg="mod">
          <ac:chgData name="Safira Najla" userId="ed66cd63431cdb35" providerId="LiveId" clId="{775C8F7C-3E37-469D-B11E-A3F05FEFDFB6}" dt="2024-11-18T05:12:15.312" v="1646" actId="1076"/>
          <ac:spMkLst>
            <pc:docMk/>
            <pc:sldMk cId="3174456083" sldId="264"/>
            <ac:spMk id="3" creationId="{1143E664-445F-81C3-8E1F-FDDF94DA7CA0}"/>
          </ac:spMkLst>
        </pc:spChg>
      </pc:sldChg>
      <pc:sldChg chg="addSp delSp modSp mod">
        <pc:chgData name="Safira Najla" userId="ed66cd63431cdb35" providerId="LiveId" clId="{775C8F7C-3E37-469D-B11E-A3F05FEFDFB6}" dt="2024-11-19T04:43:47.953" v="1725" actId="1076"/>
        <pc:sldMkLst>
          <pc:docMk/>
          <pc:sldMk cId="609803429" sldId="265"/>
        </pc:sldMkLst>
        <pc:spChg chg="mod">
          <ac:chgData name="Safira Najla" userId="ed66cd63431cdb35" providerId="LiveId" clId="{775C8F7C-3E37-469D-B11E-A3F05FEFDFB6}" dt="2024-11-18T05:12:00.572" v="1643" actId="1076"/>
          <ac:spMkLst>
            <pc:docMk/>
            <pc:sldMk cId="609803429" sldId="265"/>
            <ac:spMk id="3" creationId="{1143E664-445F-81C3-8E1F-FDDF94DA7CA0}"/>
          </ac:spMkLst>
        </pc:spChg>
        <pc:spChg chg="mod">
          <ac:chgData name="Safira Najla" userId="ed66cd63431cdb35" providerId="LiveId" clId="{775C8F7C-3E37-469D-B11E-A3F05FEFDFB6}" dt="2024-11-19T04:43:47.953" v="1725" actId="1076"/>
          <ac:spMkLst>
            <pc:docMk/>
            <pc:sldMk cId="609803429" sldId="265"/>
            <ac:spMk id="6" creationId="{B9BE163C-A4C1-864C-7E36-A24A9EBC648C}"/>
          </ac:spMkLst>
        </pc:spChg>
        <pc:picChg chg="add del mod">
          <ac:chgData name="Safira Najla" userId="ed66cd63431cdb35" providerId="LiveId" clId="{775C8F7C-3E37-469D-B11E-A3F05FEFDFB6}" dt="2024-11-19T04:42:16.980" v="1719" actId="478"/>
          <ac:picMkLst>
            <pc:docMk/>
            <pc:sldMk cId="609803429" sldId="265"/>
            <ac:picMk id="5" creationId="{EDBBC025-3D5B-59F3-D3AC-20178918DF99}"/>
          </ac:picMkLst>
        </pc:picChg>
        <pc:picChg chg="del">
          <ac:chgData name="Safira Najla" userId="ed66cd63431cdb35" providerId="LiveId" clId="{775C8F7C-3E37-469D-B11E-A3F05FEFDFB6}" dt="2024-11-18T04:56:14.939" v="1234" actId="478"/>
          <ac:picMkLst>
            <pc:docMk/>
            <pc:sldMk cId="609803429" sldId="265"/>
            <ac:picMk id="8" creationId="{53F1793A-CBD5-A09F-EF80-D51CBCC461D2}"/>
          </ac:picMkLst>
        </pc:picChg>
      </pc:sldChg>
      <pc:sldChg chg="modSp mod">
        <pc:chgData name="Safira Najla" userId="ed66cd63431cdb35" providerId="LiveId" clId="{775C8F7C-3E37-469D-B11E-A3F05FEFDFB6}" dt="2024-12-04T23:33:05.520" v="3740" actId="114"/>
        <pc:sldMkLst>
          <pc:docMk/>
          <pc:sldMk cId="3199727925" sldId="266"/>
        </pc:sldMkLst>
        <pc:spChg chg="mod">
          <ac:chgData name="Safira Najla" userId="ed66cd63431cdb35" providerId="LiveId" clId="{775C8F7C-3E37-469D-B11E-A3F05FEFDFB6}" dt="2024-11-18T05:11:44.092" v="1640" actId="1076"/>
          <ac:spMkLst>
            <pc:docMk/>
            <pc:sldMk cId="3199727925" sldId="266"/>
            <ac:spMk id="3" creationId="{1143E664-445F-81C3-8E1F-FDDF94DA7CA0}"/>
          </ac:spMkLst>
        </pc:spChg>
        <pc:spChg chg="mod">
          <ac:chgData name="Safira Najla" userId="ed66cd63431cdb35" providerId="LiveId" clId="{775C8F7C-3E37-469D-B11E-A3F05FEFDFB6}" dt="2024-11-18T05:01:17.144" v="1292" actId="1076"/>
          <ac:spMkLst>
            <pc:docMk/>
            <pc:sldMk cId="3199727925" sldId="266"/>
            <ac:spMk id="5" creationId="{E610A935-220F-0DCD-1F28-3061C95D6500}"/>
          </ac:spMkLst>
        </pc:spChg>
        <pc:spChg chg="mod">
          <ac:chgData name="Safira Najla" userId="ed66cd63431cdb35" providerId="LiveId" clId="{775C8F7C-3E37-469D-B11E-A3F05FEFDFB6}" dt="2024-12-04T23:33:05.520" v="3740" actId="114"/>
          <ac:spMkLst>
            <pc:docMk/>
            <pc:sldMk cId="3199727925" sldId="266"/>
            <ac:spMk id="7" creationId="{4CF7F5A6-5197-CE1E-456D-1ACE6CB3B137}"/>
          </ac:spMkLst>
        </pc:spChg>
        <pc:spChg chg="mod">
          <ac:chgData name="Safira Najla" userId="ed66cd63431cdb35" providerId="LiveId" clId="{775C8F7C-3E37-469D-B11E-A3F05FEFDFB6}" dt="2024-11-18T05:04:01.583" v="1450" actId="20577"/>
          <ac:spMkLst>
            <pc:docMk/>
            <pc:sldMk cId="3199727925" sldId="266"/>
            <ac:spMk id="9" creationId="{D9D00ECE-F4E4-6AE3-1C0C-996E7CFD628B}"/>
          </ac:spMkLst>
        </pc:spChg>
      </pc:sldChg>
      <pc:sldChg chg="addSp delSp modSp mod">
        <pc:chgData name="Safira Najla" userId="ed66cd63431cdb35" providerId="LiveId" clId="{775C8F7C-3E37-469D-B11E-A3F05FEFDFB6}" dt="2024-12-09T01:11:08.068" v="4012" actId="20577"/>
        <pc:sldMkLst>
          <pc:docMk/>
          <pc:sldMk cId="423353939" sldId="267"/>
        </pc:sldMkLst>
        <pc:spChg chg="mod">
          <ac:chgData name="Safira Najla" userId="ed66cd63431cdb35" providerId="LiveId" clId="{775C8F7C-3E37-469D-B11E-A3F05FEFDFB6}" dt="2024-11-18T05:07:11.945" v="1556" actId="1076"/>
          <ac:spMkLst>
            <pc:docMk/>
            <pc:sldMk cId="423353939" sldId="267"/>
            <ac:spMk id="2" creationId="{CAA9CA08-3013-C91A-7DDB-085F30ECA4FF}"/>
          </ac:spMkLst>
        </pc:spChg>
        <pc:spChg chg="mod">
          <ac:chgData name="Safira Najla" userId="ed66cd63431cdb35" providerId="LiveId" clId="{775C8F7C-3E37-469D-B11E-A3F05FEFDFB6}" dt="2024-11-18T05:11:27.282" v="1637" actId="1076"/>
          <ac:spMkLst>
            <pc:docMk/>
            <pc:sldMk cId="423353939" sldId="267"/>
            <ac:spMk id="3" creationId="{1143E664-445F-81C3-8E1F-FDDF94DA7CA0}"/>
          </ac:spMkLst>
        </pc:spChg>
        <pc:spChg chg="add mod">
          <ac:chgData name="Safira Najla" userId="ed66cd63431cdb35" providerId="LiveId" clId="{775C8F7C-3E37-469D-B11E-A3F05FEFDFB6}" dt="2024-12-09T01:09:49.733" v="3980" actId="255"/>
          <ac:spMkLst>
            <pc:docMk/>
            <pc:sldMk cId="423353939" sldId="267"/>
            <ac:spMk id="5" creationId="{24DAB35A-4EA0-C006-8D4A-838BCFA9C8DA}"/>
          </ac:spMkLst>
        </pc:spChg>
        <pc:spChg chg="mod">
          <ac:chgData name="Safira Najla" userId="ed66cd63431cdb35" providerId="LiveId" clId="{775C8F7C-3E37-469D-B11E-A3F05FEFDFB6}" dt="2024-12-04T23:37:19.662" v="3844" actId="20577"/>
          <ac:spMkLst>
            <pc:docMk/>
            <pc:sldMk cId="423353939" sldId="267"/>
            <ac:spMk id="6" creationId="{F18C62EF-EC31-A5E7-4866-5B318CF2C284}"/>
          </ac:spMkLst>
        </pc:spChg>
        <pc:spChg chg="mod">
          <ac:chgData name="Safira Najla" userId="ed66cd63431cdb35" providerId="LiveId" clId="{775C8F7C-3E37-469D-B11E-A3F05FEFDFB6}" dt="2024-12-09T01:11:08.068" v="4012" actId="20577"/>
          <ac:spMkLst>
            <pc:docMk/>
            <pc:sldMk cId="423353939" sldId="267"/>
            <ac:spMk id="8" creationId="{18BA7B6F-CC94-728A-CB33-A8A563604430}"/>
          </ac:spMkLst>
        </pc:spChg>
        <pc:spChg chg="mod">
          <ac:chgData name="Safira Najla" userId="ed66cd63431cdb35" providerId="LiveId" clId="{775C8F7C-3E37-469D-B11E-A3F05FEFDFB6}" dt="2024-12-04T23:37:44.133" v="3846" actId="1076"/>
          <ac:spMkLst>
            <pc:docMk/>
            <pc:sldMk cId="423353939" sldId="267"/>
            <ac:spMk id="10" creationId="{AA490480-40D5-652D-8421-57EECB3FD521}"/>
          </ac:spMkLst>
        </pc:spChg>
        <pc:spChg chg="add mod">
          <ac:chgData name="Safira Najla" userId="ed66cd63431cdb35" providerId="LiveId" clId="{775C8F7C-3E37-469D-B11E-A3F05FEFDFB6}" dt="2024-12-09T01:10:56.474" v="3984" actId="20577"/>
          <ac:spMkLst>
            <pc:docMk/>
            <pc:sldMk cId="423353939" sldId="267"/>
            <ac:spMk id="12" creationId="{CD9CB489-27F8-057A-5EC7-DDFA80D3925B}"/>
          </ac:spMkLst>
        </pc:spChg>
        <pc:spChg chg="add mod">
          <ac:chgData name="Safira Najla" userId="ed66cd63431cdb35" providerId="LiveId" clId="{775C8F7C-3E37-469D-B11E-A3F05FEFDFB6}" dt="2024-12-04T23:37:13.272" v="3827" actId="20577"/>
          <ac:spMkLst>
            <pc:docMk/>
            <pc:sldMk cId="423353939" sldId="267"/>
            <ac:spMk id="14" creationId="{22C8F6F0-7337-56F2-9A56-4A63F5F3E5B2}"/>
          </ac:spMkLst>
        </pc:spChg>
        <pc:spChg chg="add del mod">
          <ac:chgData name="Safira Najla" userId="ed66cd63431cdb35" providerId="LiveId" clId="{775C8F7C-3E37-469D-B11E-A3F05FEFDFB6}" dt="2024-11-20T06:25:14.051" v="2691" actId="478"/>
          <ac:spMkLst>
            <pc:docMk/>
            <pc:sldMk cId="423353939" sldId="267"/>
            <ac:spMk id="16" creationId="{7EA45909-4ACB-0486-4EFE-DD5F3E244B7D}"/>
          </ac:spMkLst>
        </pc:spChg>
        <pc:cxnChg chg="add mod">
          <ac:chgData name="Safira Najla" userId="ed66cd63431cdb35" providerId="LiveId" clId="{775C8F7C-3E37-469D-B11E-A3F05FEFDFB6}" dt="2024-11-18T05:08:05.749" v="1560" actId="1076"/>
          <ac:cxnSpMkLst>
            <pc:docMk/>
            <pc:sldMk cId="423353939" sldId="267"/>
            <ac:cxnSpMk id="7" creationId="{B4D74DC3-5AB7-10C9-EB37-43A6621E66DC}"/>
          </ac:cxnSpMkLst>
        </pc:cxnChg>
        <pc:cxnChg chg="add mod">
          <ac:chgData name="Safira Najla" userId="ed66cd63431cdb35" providerId="LiveId" clId="{775C8F7C-3E37-469D-B11E-A3F05FEFDFB6}" dt="2024-12-04T23:36:25.759" v="3804" actId="1076"/>
          <ac:cxnSpMkLst>
            <pc:docMk/>
            <pc:sldMk cId="423353939" sldId="267"/>
            <ac:cxnSpMk id="9" creationId="{42A41D22-75EC-9A37-09E5-F7209AC54AD0}"/>
          </ac:cxnSpMkLst>
        </pc:cxnChg>
        <pc:cxnChg chg="add mod">
          <ac:chgData name="Safira Najla" userId="ed66cd63431cdb35" providerId="LiveId" clId="{775C8F7C-3E37-469D-B11E-A3F05FEFDFB6}" dt="2024-12-04T23:36:06.716" v="3800" actId="1076"/>
          <ac:cxnSpMkLst>
            <pc:docMk/>
            <pc:sldMk cId="423353939" sldId="267"/>
            <ac:cxnSpMk id="11" creationId="{1198D99C-6681-A3B3-614C-3DB11B512FEF}"/>
          </ac:cxnSpMkLst>
        </pc:cxnChg>
        <pc:cxnChg chg="add del mod">
          <ac:chgData name="Safira Najla" userId="ed66cd63431cdb35" providerId="LiveId" clId="{775C8F7C-3E37-469D-B11E-A3F05FEFDFB6}" dt="2024-11-20T06:25:16.051" v="2692" actId="478"/>
          <ac:cxnSpMkLst>
            <pc:docMk/>
            <pc:sldMk cId="423353939" sldId="267"/>
            <ac:cxnSpMk id="13" creationId="{89D1E400-69B5-2153-33D2-0C84107FE603}"/>
          </ac:cxnSpMkLst>
        </pc:cxnChg>
      </pc:sldChg>
      <pc:sldChg chg="addSp delSp modSp new mod ord">
        <pc:chgData name="Safira Najla" userId="ed66cd63431cdb35" providerId="LiveId" clId="{775C8F7C-3E37-469D-B11E-A3F05FEFDFB6}" dt="2024-11-18T05:13:39.991" v="1660" actId="2711"/>
        <pc:sldMkLst>
          <pc:docMk/>
          <pc:sldMk cId="711395918" sldId="268"/>
        </pc:sldMkLst>
        <pc:spChg chg="del">
          <ac:chgData name="Safira Najla" userId="ed66cd63431cdb35" providerId="LiveId" clId="{775C8F7C-3E37-469D-B11E-A3F05FEFDFB6}" dt="2024-11-18T04:48:59.008" v="786"/>
          <ac:spMkLst>
            <pc:docMk/>
            <pc:sldMk cId="711395918" sldId="268"/>
            <ac:spMk id="2" creationId="{17946516-D01F-7924-3015-2E10BCCD4DD0}"/>
          </ac:spMkLst>
        </pc:spChg>
        <pc:spChg chg="del">
          <ac:chgData name="Safira Najla" userId="ed66cd63431cdb35" providerId="LiveId" clId="{775C8F7C-3E37-469D-B11E-A3F05FEFDFB6}" dt="2024-11-18T04:48:43.991" v="785"/>
          <ac:spMkLst>
            <pc:docMk/>
            <pc:sldMk cId="711395918" sldId="268"/>
            <ac:spMk id="3" creationId="{E92088C3-32A1-25C0-B4ED-9D718304683E}"/>
          </ac:spMkLst>
        </pc:spChg>
        <pc:spChg chg="add mod">
          <ac:chgData name="Safira Najla" userId="ed66cd63431cdb35" providerId="LiveId" clId="{775C8F7C-3E37-469D-B11E-A3F05FEFDFB6}" dt="2024-11-18T04:54:01.765" v="1214" actId="114"/>
          <ac:spMkLst>
            <pc:docMk/>
            <pc:sldMk cId="711395918" sldId="268"/>
            <ac:spMk id="4" creationId="{2F70BB2A-401B-539E-1B22-414359941B63}"/>
          </ac:spMkLst>
        </pc:spChg>
        <pc:spChg chg="add mod">
          <ac:chgData name="Safira Najla" userId="ed66cd63431cdb35" providerId="LiveId" clId="{775C8F7C-3E37-469D-B11E-A3F05FEFDFB6}" dt="2024-11-18T05:13:39.991" v="1660" actId="2711"/>
          <ac:spMkLst>
            <pc:docMk/>
            <pc:sldMk cId="711395918" sldId="268"/>
            <ac:spMk id="5" creationId="{0E85C684-9801-0846-5A74-F92315C5A321}"/>
          </ac:spMkLst>
        </pc:spChg>
      </pc:sldChg>
      <pc:sldChg chg="addSp delSp modSp new mod">
        <pc:chgData name="Safira Najla" userId="ed66cd63431cdb35" providerId="LiveId" clId="{775C8F7C-3E37-469D-B11E-A3F05FEFDFB6}" dt="2024-11-19T04:16:25.041" v="1709" actId="1076"/>
        <pc:sldMkLst>
          <pc:docMk/>
          <pc:sldMk cId="45745003" sldId="269"/>
        </pc:sldMkLst>
        <pc:spChg chg="mod">
          <ac:chgData name="Safira Najla" userId="ed66cd63431cdb35" providerId="LiveId" clId="{775C8F7C-3E37-469D-B11E-A3F05FEFDFB6}" dt="2024-11-18T05:11:03.636" v="1632" actId="122"/>
          <ac:spMkLst>
            <pc:docMk/>
            <pc:sldMk cId="45745003" sldId="269"/>
            <ac:spMk id="2" creationId="{5D3390E3-FE07-06EB-7885-4FAE66F89A7C}"/>
          </ac:spMkLst>
        </pc:spChg>
        <pc:spChg chg="del">
          <ac:chgData name="Safira Najla" userId="ed66cd63431cdb35" providerId="LiveId" clId="{775C8F7C-3E37-469D-B11E-A3F05FEFDFB6}" dt="2024-11-19T04:16:12.399" v="1706" actId="478"/>
          <ac:spMkLst>
            <pc:docMk/>
            <pc:sldMk cId="45745003" sldId="269"/>
            <ac:spMk id="3" creationId="{08950AD2-1D99-06D1-BB4E-2508FDA43D39}"/>
          </ac:spMkLst>
        </pc:spChg>
        <pc:picChg chg="add mod">
          <ac:chgData name="Safira Najla" userId="ed66cd63431cdb35" providerId="LiveId" clId="{775C8F7C-3E37-469D-B11E-A3F05FEFDFB6}" dt="2024-11-19T04:16:25.041" v="1709" actId="1076"/>
          <ac:picMkLst>
            <pc:docMk/>
            <pc:sldMk cId="45745003" sldId="269"/>
            <ac:picMk id="5" creationId="{563416B3-BB6A-8FE0-1485-B2E7FC688E6A}"/>
          </ac:picMkLst>
        </pc:picChg>
      </pc:sldChg>
      <pc:sldChg chg="addSp delSp modSp new mod">
        <pc:chgData name="Safira Najla" userId="ed66cd63431cdb35" providerId="LiveId" clId="{775C8F7C-3E37-469D-B11E-A3F05FEFDFB6}" dt="2024-12-04T23:48:38.247" v="3855" actId="1036"/>
        <pc:sldMkLst>
          <pc:docMk/>
          <pc:sldMk cId="432474213" sldId="270"/>
        </pc:sldMkLst>
        <pc:spChg chg="mod">
          <ac:chgData name="Safira Najla" userId="ed66cd63431cdb35" providerId="LiveId" clId="{775C8F7C-3E37-469D-B11E-A3F05FEFDFB6}" dt="2024-11-19T05:05:34.106" v="1911" actId="1076"/>
          <ac:spMkLst>
            <pc:docMk/>
            <pc:sldMk cId="432474213" sldId="270"/>
            <ac:spMk id="2" creationId="{785179B9-FB2E-B241-87CB-91098BD11FBF}"/>
          </ac:spMkLst>
        </pc:spChg>
        <pc:spChg chg="del mod">
          <ac:chgData name="Safira Najla" userId="ed66cd63431cdb35" providerId="LiveId" clId="{775C8F7C-3E37-469D-B11E-A3F05FEFDFB6}" dt="2024-11-19T04:56:40.917" v="1783" actId="478"/>
          <ac:spMkLst>
            <pc:docMk/>
            <pc:sldMk cId="432474213" sldId="270"/>
            <ac:spMk id="3" creationId="{C788C63E-48E2-BFFA-9B8E-B8B73F4E4B26}"/>
          </ac:spMkLst>
        </pc:spChg>
        <pc:picChg chg="add del mod modCrop">
          <ac:chgData name="Safira Najla" userId="ed66cd63431cdb35" providerId="LiveId" clId="{775C8F7C-3E37-469D-B11E-A3F05FEFDFB6}" dt="2024-12-04T23:48:13.262" v="3850" actId="478"/>
          <ac:picMkLst>
            <pc:docMk/>
            <pc:sldMk cId="432474213" sldId="270"/>
            <ac:picMk id="4" creationId="{474B7102-9961-45A5-E0C9-3EA2EADF9286}"/>
          </ac:picMkLst>
        </pc:picChg>
        <pc:picChg chg="add del mod">
          <ac:chgData name="Safira Najla" userId="ed66cd63431cdb35" providerId="LiveId" clId="{775C8F7C-3E37-469D-B11E-A3F05FEFDFB6}" dt="2024-12-04T23:38:29.006" v="3847" actId="478"/>
          <ac:picMkLst>
            <pc:docMk/>
            <pc:sldMk cId="432474213" sldId="270"/>
            <ac:picMk id="5" creationId="{94A0CBF1-06CB-1B94-F9FE-13069658D610}"/>
          </ac:picMkLst>
        </pc:picChg>
        <pc:picChg chg="add mod">
          <ac:chgData name="Safira Najla" userId="ed66cd63431cdb35" providerId="LiveId" clId="{775C8F7C-3E37-469D-B11E-A3F05FEFDFB6}" dt="2024-12-04T23:48:38.247" v="3855" actId="1036"/>
          <ac:picMkLst>
            <pc:docMk/>
            <pc:sldMk cId="432474213" sldId="270"/>
            <ac:picMk id="7" creationId="{DB924213-7C32-8046-7C97-B0A0013FF6B6}"/>
          </ac:picMkLst>
        </pc:picChg>
      </pc:sldChg>
      <pc:sldChg chg="addSp delSp modSp new mod">
        <pc:chgData name="Safira Najla" userId="ed66cd63431cdb35" providerId="LiveId" clId="{775C8F7C-3E37-469D-B11E-A3F05FEFDFB6}" dt="2024-12-09T01:25:08.269" v="4225" actId="1076"/>
        <pc:sldMkLst>
          <pc:docMk/>
          <pc:sldMk cId="2805194531" sldId="271"/>
        </pc:sldMkLst>
        <pc:spChg chg="mod">
          <ac:chgData name="Safira Najla" userId="ed66cd63431cdb35" providerId="LiveId" clId="{775C8F7C-3E37-469D-B11E-A3F05FEFDFB6}" dt="2024-12-09T01:20:53.654" v="4042" actId="1076"/>
          <ac:spMkLst>
            <pc:docMk/>
            <pc:sldMk cId="2805194531" sldId="271"/>
            <ac:spMk id="2" creationId="{FA106A00-ECE5-1CCC-8526-F6CC9B1343EC}"/>
          </ac:spMkLst>
        </pc:spChg>
        <pc:spChg chg="add del mod">
          <ac:chgData name="Safira Najla" userId="ed66cd63431cdb35" providerId="LiveId" clId="{775C8F7C-3E37-469D-B11E-A3F05FEFDFB6}" dt="2024-12-09T01:25:08.269" v="4225" actId="1076"/>
          <ac:spMkLst>
            <pc:docMk/>
            <pc:sldMk cId="2805194531" sldId="271"/>
            <ac:spMk id="3" creationId="{64E411D6-2A30-0401-4DB1-FF0855B2041B}"/>
          </ac:spMkLst>
        </pc:spChg>
        <pc:spChg chg="add del mod">
          <ac:chgData name="Safira Najla" userId="ed66cd63431cdb35" providerId="LiveId" clId="{775C8F7C-3E37-469D-B11E-A3F05FEFDFB6}" dt="2024-12-05T00:26:44.924" v="3968" actId="478"/>
          <ac:spMkLst>
            <pc:docMk/>
            <pc:sldMk cId="2805194531" sldId="271"/>
            <ac:spMk id="5" creationId="{CE73D236-ACC1-4D5E-B3F4-706E3F208503}"/>
          </ac:spMkLst>
        </pc:spChg>
        <pc:spChg chg="add del mod">
          <ac:chgData name="Safira Najla" userId="ed66cd63431cdb35" providerId="LiveId" clId="{775C8F7C-3E37-469D-B11E-A3F05FEFDFB6}" dt="2024-12-09T01:25:01.065" v="4222" actId="478"/>
          <ac:spMkLst>
            <pc:docMk/>
            <pc:sldMk cId="2805194531" sldId="271"/>
            <ac:spMk id="7" creationId="{ABFCFAEC-348D-7354-DD17-A223A14020AB}"/>
          </ac:spMkLst>
        </pc:spChg>
        <pc:picChg chg="add del">
          <ac:chgData name="Safira Najla" userId="ed66cd63431cdb35" providerId="LiveId" clId="{775C8F7C-3E37-469D-B11E-A3F05FEFDFB6}" dt="2024-12-09T01:15:16.030" v="4030" actId="478"/>
          <ac:picMkLst>
            <pc:docMk/>
            <pc:sldMk cId="2805194531" sldId="271"/>
            <ac:picMk id="5" creationId="{B1EB983E-74AD-1B59-DE42-28A66ABE5418}"/>
          </ac:picMkLst>
        </pc:picChg>
      </pc:sldChg>
      <pc:sldChg chg="addSp delSp modSp add mod">
        <pc:chgData name="Safira Najla" userId="ed66cd63431cdb35" providerId="LiveId" clId="{775C8F7C-3E37-469D-B11E-A3F05FEFDFB6}" dt="2024-11-19T04:53:07.213" v="1735" actId="1076"/>
        <pc:sldMkLst>
          <pc:docMk/>
          <pc:sldMk cId="572259728" sldId="272"/>
        </pc:sldMkLst>
        <pc:spChg chg="del">
          <ac:chgData name="Safira Najla" userId="ed66cd63431cdb35" providerId="LiveId" clId="{775C8F7C-3E37-469D-B11E-A3F05FEFDFB6}" dt="2024-11-19T04:45:48.636" v="1727" actId="478"/>
          <ac:spMkLst>
            <pc:docMk/>
            <pc:sldMk cId="572259728" sldId="272"/>
            <ac:spMk id="6" creationId="{A4BA1ABC-186A-7DC0-2B40-8C217FA2A937}"/>
          </ac:spMkLst>
        </pc:spChg>
        <pc:picChg chg="add mod">
          <ac:chgData name="Safira Najla" userId="ed66cd63431cdb35" providerId="LiveId" clId="{775C8F7C-3E37-469D-B11E-A3F05FEFDFB6}" dt="2024-11-19T04:49:06.717" v="1730" actId="1076"/>
          <ac:picMkLst>
            <pc:docMk/>
            <pc:sldMk cId="572259728" sldId="272"/>
            <ac:picMk id="5" creationId="{FB32DCFE-A6AB-66C3-95EB-BB6F6F967111}"/>
          </ac:picMkLst>
        </pc:picChg>
        <pc:picChg chg="add mod modCrop">
          <ac:chgData name="Safira Najla" userId="ed66cd63431cdb35" providerId="LiveId" clId="{775C8F7C-3E37-469D-B11E-A3F05FEFDFB6}" dt="2024-11-19T04:53:07.213" v="1735" actId="1076"/>
          <ac:picMkLst>
            <pc:docMk/>
            <pc:sldMk cId="572259728" sldId="272"/>
            <ac:picMk id="8" creationId="{407F2416-063D-8595-7719-CF8D197FBF20}"/>
          </ac:picMkLst>
        </pc:picChg>
      </pc:sldChg>
      <pc:sldChg chg="addSp delSp modSp add mod ord">
        <pc:chgData name="Safira Najla" userId="ed66cd63431cdb35" providerId="LiveId" clId="{775C8F7C-3E37-469D-B11E-A3F05FEFDFB6}" dt="2024-11-19T05:04:35.643" v="1877" actId="14100"/>
        <pc:sldMkLst>
          <pc:docMk/>
          <pc:sldMk cId="1061713243" sldId="273"/>
        </pc:sldMkLst>
        <pc:spChg chg="mod">
          <ac:chgData name="Safira Najla" userId="ed66cd63431cdb35" providerId="LiveId" clId="{775C8F7C-3E37-469D-B11E-A3F05FEFDFB6}" dt="2024-11-19T05:03:44.333" v="1871" actId="1076"/>
          <ac:spMkLst>
            <pc:docMk/>
            <pc:sldMk cId="1061713243" sldId="273"/>
            <ac:spMk id="2" creationId="{C38A5CD6-7A6E-8B4C-2794-9632DEDAC12C}"/>
          </ac:spMkLst>
        </pc:spChg>
        <pc:spChg chg="add del mod">
          <ac:chgData name="Safira Najla" userId="ed66cd63431cdb35" providerId="LiveId" clId="{775C8F7C-3E37-469D-B11E-A3F05FEFDFB6}" dt="2024-11-19T05:01:44.699" v="1829" actId="478"/>
          <ac:spMkLst>
            <pc:docMk/>
            <pc:sldMk cId="1061713243" sldId="273"/>
            <ac:spMk id="3" creationId="{6BC28D4A-83C4-B004-E956-A4B9561CBF3B}"/>
          </ac:spMkLst>
        </pc:spChg>
        <pc:picChg chg="add mod modCrop">
          <ac:chgData name="Safira Najla" userId="ed66cd63431cdb35" providerId="LiveId" clId="{775C8F7C-3E37-469D-B11E-A3F05FEFDFB6}" dt="2024-11-19T05:04:35.643" v="1877" actId="14100"/>
          <ac:picMkLst>
            <pc:docMk/>
            <pc:sldMk cId="1061713243" sldId="273"/>
            <ac:picMk id="4" creationId="{CBD8AE51-3475-1345-0B2C-0E46AC84A292}"/>
          </ac:picMkLst>
        </pc:picChg>
        <pc:picChg chg="del">
          <ac:chgData name="Safira Najla" userId="ed66cd63431cdb35" providerId="LiveId" clId="{775C8F7C-3E37-469D-B11E-A3F05FEFDFB6}" dt="2024-11-19T04:59:22.136" v="1790" actId="478"/>
          <ac:picMkLst>
            <pc:docMk/>
            <pc:sldMk cId="1061713243" sldId="273"/>
            <ac:picMk id="5" creationId="{60E8B1F0-51B6-9F22-BEC6-4C2F653B5370}"/>
          </ac:picMkLst>
        </pc:picChg>
      </pc:sldChg>
      <pc:sldChg chg="addSp delSp modSp new mod">
        <pc:chgData name="Safira Najla" userId="ed66cd63431cdb35" providerId="LiveId" clId="{775C8F7C-3E37-469D-B11E-A3F05FEFDFB6}" dt="2024-12-04T23:49:10.226" v="3860" actId="1076"/>
        <pc:sldMkLst>
          <pc:docMk/>
          <pc:sldMk cId="1589391641" sldId="274"/>
        </pc:sldMkLst>
        <pc:spChg chg="mod">
          <ac:chgData name="Safira Najla" userId="ed66cd63431cdb35" providerId="LiveId" clId="{775C8F7C-3E37-469D-B11E-A3F05FEFDFB6}" dt="2024-11-19T05:59:50.108" v="2309" actId="20577"/>
          <ac:spMkLst>
            <pc:docMk/>
            <pc:sldMk cId="1589391641" sldId="274"/>
            <ac:spMk id="2" creationId="{9605EC29-7AF7-84EA-074A-54CF8DC93D16}"/>
          </ac:spMkLst>
        </pc:spChg>
        <pc:spChg chg="del mod">
          <ac:chgData name="Safira Najla" userId="ed66cd63431cdb35" providerId="LiveId" clId="{775C8F7C-3E37-469D-B11E-A3F05FEFDFB6}" dt="2024-11-19T05:38:12.743" v="1976" actId="478"/>
          <ac:spMkLst>
            <pc:docMk/>
            <pc:sldMk cId="1589391641" sldId="274"/>
            <ac:spMk id="3" creationId="{4D07AFB0-E67D-E9F5-D4A0-02BBC23D7DBA}"/>
          </ac:spMkLst>
        </pc:spChg>
        <pc:spChg chg="add del">
          <ac:chgData name="Safira Najla" userId="ed66cd63431cdb35" providerId="LiveId" clId="{775C8F7C-3E37-469D-B11E-A3F05FEFDFB6}" dt="2024-11-19T05:40:28.980" v="1983" actId="478"/>
          <ac:spMkLst>
            <pc:docMk/>
            <pc:sldMk cId="1589391641" sldId="274"/>
            <ac:spMk id="5" creationId="{26012B8C-80B7-F5E3-8096-2B8CBF7EF689}"/>
          </ac:spMkLst>
        </pc:spChg>
        <pc:spChg chg="add del mod">
          <ac:chgData name="Safira Najla" userId="ed66cd63431cdb35" providerId="LiveId" clId="{775C8F7C-3E37-469D-B11E-A3F05FEFDFB6}" dt="2024-11-19T05:43:32.641" v="2001" actId="478"/>
          <ac:spMkLst>
            <pc:docMk/>
            <pc:sldMk cId="1589391641" sldId="274"/>
            <ac:spMk id="6" creationId="{DD423432-5FEF-6237-8BB0-116AD356D8AD}"/>
          </ac:spMkLst>
        </pc:spChg>
        <pc:spChg chg="add mod">
          <ac:chgData name="Safira Najla" userId="ed66cd63431cdb35" providerId="LiveId" clId="{775C8F7C-3E37-469D-B11E-A3F05FEFDFB6}" dt="2024-12-04T23:48:46.191" v="3856" actId="1076"/>
          <ac:spMkLst>
            <pc:docMk/>
            <pc:sldMk cId="1589391641" sldId="274"/>
            <ac:spMk id="9" creationId="{4774C4F3-D2B0-9A01-A52E-DC9C8B4B23DA}"/>
          </ac:spMkLst>
        </pc:spChg>
        <pc:spChg chg="add mod">
          <ac:chgData name="Safira Najla" userId="ed66cd63431cdb35" providerId="LiveId" clId="{775C8F7C-3E37-469D-B11E-A3F05FEFDFB6}" dt="2024-12-04T23:48:53.292" v="3857" actId="1076"/>
          <ac:spMkLst>
            <pc:docMk/>
            <pc:sldMk cId="1589391641" sldId="274"/>
            <ac:spMk id="10" creationId="{08985ACE-0BDD-0DE4-7021-7948E496B5D3}"/>
          </ac:spMkLst>
        </pc:spChg>
        <pc:spChg chg="add mod">
          <ac:chgData name="Safira Najla" userId="ed66cd63431cdb35" providerId="LiveId" clId="{775C8F7C-3E37-469D-B11E-A3F05FEFDFB6}" dt="2024-12-04T23:48:56.541" v="3858" actId="1076"/>
          <ac:spMkLst>
            <pc:docMk/>
            <pc:sldMk cId="1589391641" sldId="274"/>
            <ac:spMk id="11" creationId="{26F0E57C-63DD-B097-3820-F3C1E8719B59}"/>
          </ac:spMkLst>
        </pc:spChg>
        <pc:picChg chg="add del mod">
          <ac:chgData name="Safira Najla" userId="ed66cd63431cdb35" providerId="LiveId" clId="{775C8F7C-3E37-469D-B11E-A3F05FEFDFB6}" dt="2024-11-19T05:43:29.677" v="2000" actId="478"/>
          <ac:picMkLst>
            <pc:docMk/>
            <pc:sldMk cId="1589391641" sldId="274"/>
            <ac:picMk id="4" creationId="{7D32065C-6C68-4E57-F0A3-BFE2AA3F5A7B}"/>
          </ac:picMkLst>
        </pc:picChg>
        <pc:picChg chg="add mod modCrop">
          <ac:chgData name="Safira Najla" userId="ed66cd63431cdb35" providerId="LiveId" clId="{775C8F7C-3E37-469D-B11E-A3F05FEFDFB6}" dt="2024-12-04T23:49:10.226" v="3860" actId="1076"/>
          <ac:picMkLst>
            <pc:docMk/>
            <pc:sldMk cId="1589391641" sldId="274"/>
            <ac:picMk id="8" creationId="{1CFAABB1-D264-796B-E4EF-27AF845AE20D}"/>
          </ac:picMkLst>
        </pc:picChg>
      </pc:sldChg>
      <pc:sldChg chg="addSp delSp modSp add mod">
        <pc:chgData name="Safira Najla" userId="ed66cd63431cdb35" providerId="LiveId" clId="{775C8F7C-3E37-469D-B11E-A3F05FEFDFB6}" dt="2024-12-09T01:12:33.055" v="4014" actId="14100"/>
        <pc:sldMkLst>
          <pc:docMk/>
          <pc:sldMk cId="2630426527" sldId="275"/>
        </pc:sldMkLst>
        <pc:spChg chg="mod">
          <ac:chgData name="Safira Najla" userId="ed66cd63431cdb35" providerId="LiveId" clId="{775C8F7C-3E37-469D-B11E-A3F05FEFDFB6}" dt="2024-11-20T06:34:23.276" v="2786" actId="1076"/>
          <ac:spMkLst>
            <pc:docMk/>
            <pc:sldMk cId="2630426527" sldId="275"/>
            <ac:spMk id="2" creationId="{573B6B34-C978-B0EF-6E2A-81AF0E68340C}"/>
          </ac:spMkLst>
        </pc:spChg>
        <pc:spChg chg="add del mod">
          <ac:chgData name="Safira Najla" userId="ed66cd63431cdb35" providerId="LiveId" clId="{775C8F7C-3E37-469D-B11E-A3F05FEFDFB6}" dt="2024-11-20T06:28:47.513" v="2701"/>
          <ac:spMkLst>
            <pc:docMk/>
            <pc:sldMk cId="2630426527" sldId="275"/>
            <ac:spMk id="4" creationId="{10F3D336-1A5C-F42F-D831-17EF529A5E13}"/>
          </ac:spMkLst>
        </pc:spChg>
        <pc:spChg chg="add mod">
          <ac:chgData name="Safira Najla" userId="ed66cd63431cdb35" providerId="LiveId" clId="{775C8F7C-3E37-469D-B11E-A3F05FEFDFB6}" dt="2024-11-20T06:28:37.030" v="2697"/>
          <ac:spMkLst>
            <pc:docMk/>
            <pc:sldMk cId="2630426527" sldId="275"/>
            <ac:spMk id="5" creationId="{DDAED54E-1CE3-1F62-4BD5-DD5A49B3039C}"/>
          </ac:spMkLst>
        </pc:spChg>
        <pc:spChg chg="add del mod">
          <ac:chgData name="Safira Najla" userId="ed66cd63431cdb35" providerId="LiveId" clId="{775C8F7C-3E37-469D-B11E-A3F05FEFDFB6}" dt="2024-11-20T06:28:47.513" v="2699" actId="478"/>
          <ac:spMkLst>
            <pc:docMk/>
            <pc:sldMk cId="2630426527" sldId="275"/>
            <ac:spMk id="6" creationId="{9A3F622D-AB19-9D3B-6066-2AE10878569E}"/>
          </ac:spMkLst>
        </pc:spChg>
        <pc:spChg chg="add del mod">
          <ac:chgData name="Safira Najla" userId="ed66cd63431cdb35" providerId="LiveId" clId="{775C8F7C-3E37-469D-B11E-A3F05FEFDFB6}" dt="2024-11-20T06:28:55.057" v="2703" actId="478"/>
          <ac:spMkLst>
            <pc:docMk/>
            <pc:sldMk cId="2630426527" sldId="275"/>
            <ac:spMk id="7" creationId="{0C10E0A3-4FE7-AAFF-C4AE-56A18E45006B}"/>
          </ac:spMkLst>
        </pc:spChg>
        <pc:spChg chg="add mod">
          <ac:chgData name="Safira Najla" userId="ed66cd63431cdb35" providerId="LiveId" clId="{775C8F7C-3E37-469D-B11E-A3F05FEFDFB6}" dt="2024-12-09T01:12:33.055" v="4014" actId="14100"/>
          <ac:spMkLst>
            <pc:docMk/>
            <pc:sldMk cId="2630426527" sldId="275"/>
            <ac:spMk id="8" creationId="{488542B4-E4DA-B1FA-8DE5-BB32812AF0BA}"/>
          </ac:spMkLst>
        </pc:spChg>
        <pc:spChg chg="mod">
          <ac:chgData name="Safira Najla" userId="ed66cd63431cdb35" providerId="LiveId" clId="{775C8F7C-3E37-469D-B11E-A3F05FEFDFB6}" dt="2024-12-04T23:49:41.881" v="3868" actId="1076"/>
          <ac:spMkLst>
            <pc:docMk/>
            <pc:sldMk cId="2630426527" sldId="275"/>
            <ac:spMk id="9" creationId="{AC70B036-1B21-FE43-29C7-703FA2D2B99A}"/>
          </ac:spMkLst>
        </pc:spChg>
        <pc:spChg chg="mod">
          <ac:chgData name="Safira Najla" userId="ed66cd63431cdb35" providerId="LiveId" clId="{775C8F7C-3E37-469D-B11E-A3F05FEFDFB6}" dt="2024-12-04T23:49:52.615" v="3869" actId="1076"/>
          <ac:spMkLst>
            <pc:docMk/>
            <pc:sldMk cId="2630426527" sldId="275"/>
            <ac:spMk id="10" creationId="{177C3A94-1E76-0F80-D889-CBFE2C90212C}"/>
          </ac:spMkLst>
        </pc:spChg>
        <pc:spChg chg="del mod">
          <ac:chgData name="Safira Najla" userId="ed66cd63431cdb35" providerId="LiveId" clId="{775C8F7C-3E37-469D-B11E-A3F05FEFDFB6}" dt="2024-11-20T06:17:30.793" v="2580" actId="478"/>
          <ac:spMkLst>
            <pc:docMk/>
            <pc:sldMk cId="2630426527" sldId="275"/>
            <ac:spMk id="11" creationId="{E25E46DD-7A47-ED0D-9D6B-482913A33942}"/>
          </ac:spMkLst>
        </pc:spChg>
        <pc:spChg chg="add del mod">
          <ac:chgData name="Safira Najla" userId="ed66cd63431cdb35" providerId="LiveId" clId="{775C8F7C-3E37-469D-B11E-A3F05FEFDFB6}" dt="2024-11-20T06:33:56.095" v="2784" actId="478"/>
          <ac:spMkLst>
            <pc:docMk/>
            <pc:sldMk cId="2630426527" sldId="275"/>
            <ac:spMk id="12" creationId="{49AE40A5-9889-380D-C138-A707BA159CDE}"/>
          </ac:spMkLst>
        </pc:spChg>
        <pc:spChg chg="add del mod">
          <ac:chgData name="Safira Najla" userId="ed66cd63431cdb35" providerId="LiveId" clId="{775C8F7C-3E37-469D-B11E-A3F05FEFDFB6}" dt="2024-11-20T06:35:08.827" v="2795" actId="478"/>
          <ac:spMkLst>
            <pc:docMk/>
            <pc:sldMk cId="2630426527" sldId="275"/>
            <ac:spMk id="13" creationId="{D29C03FD-775B-FA2D-EFA6-10240C9F8B49}"/>
          </ac:spMkLst>
        </pc:spChg>
        <pc:spChg chg="add del mod">
          <ac:chgData name="Safira Najla" userId="ed66cd63431cdb35" providerId="LiveId" clId="{775C8F7C-3E37-469D-B11E-A3F05FEFDFB6}" dt="2024-11-20T06:38:52.831" v="2831" actId="478"/>
          <ac:spMkLst>
            <pc:docMk/>
            <pc:sldMk cId="2630426527" sldId="275"/>
            <ac:spMk id="24" creationId="{7FF82CC4-62A1-4ACC-C62C-5182B21578CA}"/>
          </ac:spMkLst>
        </pc:spChg>
        <pc:spChg chg="add del mod">
          <ac:chgData name="Safira Najla" userId="ed66cd63431cdb35" providerId="LiveId" clId="{775C8F7C-3E37-469D-B11E-A3F05FEFDFB6}" dt="2024-11-20T06:38:48.253" v="2830" actId="478"/>
          <ac:spMkLst>
            <pc:docMk/>
            <pc:sldMk cId="2630426527" sldId="275"/>
            <ac:spMk id="25" creationId="{4D208054-1453-C7A5-2D03-4026E5581C61}"/>
          </ac:spMkLst>
        </pc:spChg>
        <pc:picChg chg="add mod">
          <ac:chgData name="Safira Najla" userId="ed66cd63431cdb35" providerId="LiveId" clId="{775C8F7C-3E37-469D-B11E-A3F05FEFDFB6}" dt="2024-12-04T23:49:59.067" v="3871" actId="1076"/>
          <ac:picMkLst>
            <pc:docMk/>
            <pc:sldMk cId="2630426527" sldId="275"/>
            <ac:picMk id="3" creationId="{C535518F-13BF-9A55-BC11-75A30715D760}"/>
          </ac:picMkLst>
        </pc:picChg>
        <pc:picChg chg="del">
          <ac:chgData name="Safira Najla" userId="ed66cd63431cdb35" providerId="LiveId" clId="{775C8F7C-3E37-469D-B11E-A3F05FEFDFB6}" dt="2024-11-19T06:00:12.871" v="2338" actId="478"/>
          <ac:picMkLst>
            <pc:docMk/>
            <pc:sldMk cId="2630426527" sldId="275"/>
            <ac:picMk id="8" creationId="{696E2135-4D0A-9BC6-65FA-79B74D0B1ACA}"/>
          </ac:picMkLst>
        </pc:picChg>
        <pc:cxnChg chg="add del mod">
          <ac:chgData name="Safira Najla" userId="ed66cd63431cdb35" providerId="LiveId" clId="{775C8F7C-3E37-469D-B11E-A3F05FEFDFB6}" dt="2024-11-20T06:36:32.617" v="2806" actId="478"/>
          <ac:cxnSpMkLst>
            <pc:docMk/>
            <pc:sldMk cId="2630426527" sldId="275"/>
            <ac:cxnSpMk id="15" creationId="{61127421-6EA8-2952-6306-E9BE7B660123}"/>
          </ac:cxnSpMkLst>
        </pc:cxnChg>
      </pc:sldChg>
      <pc:sldChg chg="addSp delSp modSp add mod">
        <pc:chgData name="Safira Najla" userId="ed66cd63431cdb35" providerId="LiveId" clId="{775C8F7C-3E37-469D-B11E-A3F05FEFDFB6}" dt="2024-12-04T23:52:27.852" v="3896" actId="1076"/>
        <pc:sldMkLst>
          <pc:docMk/>
          <pc:sldMk cId="3130825727" sldId="276"/>
        </pc:sldMkLst>
        <pc:spChg chg="mod">
          <ac:chgData name="Safira Najla" userId="ed66cd63431cdb35" providerId="LiveId" clId="{775C8F7C-3E37-469D-B11E-A3F05FEFDFB6}" dt="2024-11-20T07:02:43.738" v="3024" actId="1076"/>
          <ac:spMkLst>
            <pc:docMk/>
            <pc:sldMk cId="3130825727" sldId="276"/>
            <ac:spMk id="2" creationId="{0AD7F853-DF92-F0A3-4C6E-589ECE616AC9}"/>
          </ac:spMkLst>
        </pc:spChg>
        <pc:spChg chg="del">
          <ac:chgData name="Safira Najla" userId="ed66cd63431cdb35" providerId="LiveId" clId="{775C8F7C-3E37-469D-B11E-A3F05FEFDFB6}" dt="2024-11-20T06:40:31.184" v="2902" actId="478"/>
          <ac:spMkLst>
            <pc:docMk/>
            <pc:sldMk cId="3130825727" sldId="276"/>
            <ac:spMk id="8" creationId="{B5C09BD1-23A1-B9C0-62B8-26AC94728B73}"/>
          </ac:spMkLst>
        </pc:spChg>
        <pc:spChg chg="del">
          <ac:chgData name="Safira Najla" userId="ed66cd63431cdb35" providerId="LiveId" clId="{775C8F7C-3E37-469D-B11E-A3F05FEFDFB6}" dt="2024-11-20T06:40:33.792" v="2903" actId="478"/>
          <ac:spMkLst>
            <pc:docMk/>
            <pc:sldMk cId="3130825727" sldId="276"/>
            <ac:spMk id="9" creationId="{6943F1A4-F412-8084-0540-BC0486B6C967}"/>
          </ac:spMkLst>
        </pc:spChg>
        <pc:spChg chg="del">
          <ac:chgData name="Safira Najla" userId="ed66cd63431cdb35" providerId="LiveId" clId="{775C8F7C-3E37-469D-B11E-A3F05FEFDFB6}" dt="2024-11-20T06:40:35.885" v="2904" actId="478"/>
          <ac:spMkLst>
            <pc:docMk/>
            <pc:sldMk cId="3130825727" sldId="276"/>
            <ac:spMk id="10" creationId="{5202F99F-4AE1-9926-241C-53DC6C44E21B}"/>
          </ac:spMkLst>
        </pc:spChg>
        <pc:graphicFrameChg chg="add del mod modGraphic">
          <ac:chgData name="Safira Najla" userId="ed66cd63431cdb35" providerId="LiveId" clId="{775C8F7C-3E37-469D-B11E-A3F05FEFDFB6}" dt="2024-11-20T07:04:33.052" v="3067" actId="478"/>
          <ac:graphicFrameMkLst>
            <pc:docMk/>
            <pc:sldMk cId="3130825727" sldId="276"/>
            <ac:graphicFrameMk id="4" creationId="{56045E9B-04EB-802C-8907-D8DF820C20B4}"/>
          </ac:graphicFrameMkLst>
        </pc:graphicFrameChg>
        <pc:graphicFrameChg chg="add del mod">
          <ac:chgData name="Safira Najla" userId="ed66cd63431cdb35" providerId="LiveId" clId="{775C8F7C-3E37-469D-B11E-A3F05FEFDFB6}" dt="2024-11-20T07:06:43.359" v="3072" actId="478"/>
          <ac:graphicFrameMkLst>
            <pc:docMk/>
            <pc:sldMk cId="3130825727" sldId="276"/>
            <ac:graphicFrameMk id="6" creationId="{05737E2C-CAD1-8BC1-E1D6-FD5201A02EB8}"/>
          </ac:graphicFrameMkLst>
        </pc:graphicFrameChg>
        <pc:graphicFrameChg chg="add mod modGraphic">
          <ac:chgData name="Safira Najla" userId="ed66cd63431cdb35" providerId="LiveId" clId="{775C8F7C-3E37-469D-B11E-A3F05FEFDFB6}" dt="2024-12-04T23:52:27.852" v="3896" actId="1076"/>
          <ac:graphicFrameMkLst>
            <pc:docMk/>
            <pc:sldMk cId="3130825727" sldId="276"/>
            <ac:graphicFrameMk id="7" creationId="{750F028C-ADF9-555F-17DA-F9347B7B2180}"/>
          </ac:graphicFrameMkLst>
        </pc:graphicFrameChg>
        <pc:picChg chg="del">
          <ac:chgData name="Safira Najla" userId="ed66cd63431cdb35" providerId="LiveId" clId="{775C8F7C-3E37-469D-B11E-A3F05FEFDFB6}" dt="2024-11-20T06:40:29.122" v="2901" actId="478"/>
          <ac:picMkLst>
            <pc:docMk/>
            <pc:sldMk cId="3130825727" sldId="276"/>
            <ac:picMk id="3" creationId="{32822AF5-83A4-A987-08C0-89F972CAF73F}"/>
          </ac:picMkLst>
        </pc:picChg>
        <pc:picChg chg="add del mod">
          <ac:chgData name="Safira Najla" userId="ed66cd63431cdb35" providerId="LiveId" clId="{775C8F7C-3E37-469D-B11E-A3F05FEFDFB6}" dt="2024-11-20T07:04:34.724" v="3068" actId="478"/>
          <ac:picMkLst>
            <pc:docMk/>
            <pc:sldMk cId="3130825727" sldId="276"/>
            <ac:picMk id="5" creationId="{3FF24107-4487-B89B-454F-77D4609569D3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25" creationId="{E687357C-FCA8-58FA-EBA6-C90779006345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26" creationId="{0971BE76-F84A-705B-91F8-B66DE6B07E5A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27" creationId="{7929DC5B-0844-711E-316B-73BD0FCAA284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28" creationId="{70F4CBA0-E618-4D1E-7CB5-680DC0C7ED90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29" creationId="{343A2663-5C7A-D106-1700-302C2F76EDB8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30" creationId="{AA106D69-A963-74BC-EF7B-156FC97AEF8F}"/>
          </ac:picMkLst>
        </pc:picChg>
        <pc:picChg chg="add del mod">
          <ac:chgData name="Safira Najla" userId="ed66cd63431cdb35" providerId="LiveId" clId="{775C8F7C-3E37-469D-B11E-A3F05FEFDFB6}" dt="2024-11-20T07:06:43.359" v="3072" actId="478"/>
          <ac:picMkLst>
            <pc:docMk/>
            <pc:sldMk cId="3130825727" sldId="276"/>
            <ac:picMk id="1031" creationId="{F8723EB5-0CE9-6132-7FA2-30BCBB303580}"/>
          </ac:picMkLst>
        </pc:picChg>
      </pc:sldChg>
      <pc:sldChg chg="addSp delSp modSp add mod">
        <pc:chgData name="Safira Najla" userId="ed66cd63431cdb35" providerId="LiveId" clId="{775C8F7C-3E37-469D-B11E-A3F05FEFDFB6}" dt="2024-12-04T23:53:48.626" v="3908" actId="1076"/>
        <pc:sldMkLst>
          <pc:docMk/>
          <pc:sldMk cId="1659411583" sldId="277"/>
        </pc:sldMkLst>
        <pc:spChg chg="mod">
          <ac:chgData name="Safira Najla" userId="ed66cd63431cdb35" providerId="LiveId" clId="{775C8F7C-3E37-469D-B11E-A3F05FEFDFB6}" dt="2024-11-20T07:12:05.587" v="3135" actId="20577"/>
          <ac:spMkLst>
            <pc:docMk/>
            <pc:sldMk cId="1659411583" sldId="277"/>
            <ac:spMk id="2" creationId="{A91F1616-23EA-7EAC-1CBA-FB8122205D97}"/>
          </ac:spMkLst>
        </pc:spChg>
        <pc:spChg chg="add mod">
          <ac:chgData name="Safira Najla" userId="ed66cd63431cdb35" providerId="LiveId" clId="{775C8F7C-3E37-469D-B11E-A3F05FEFDFB6}" dt="2024-12-04T23:53:46.173" v="3907" actId="1076"/>
          <ac:spMkLst>
            <pc:docMk/>
            <pc:sldMk cId="1659411583" sldId="277"/>
            <ac:spMk id="4" creationId="{6D9444F2-C9FF-C0EF-BE93-A5168EB4F810}"/>
          </ac:spMkLst>
        </pc:spChg>
        <pc:graphicFrameChg chg="add mod modGraphic">
          <ac:chgData name="Safira Najla" userId="ed66cd63431cdb35" providerId="LiveId" clId="{775C8F7C-3E37-469D-B11E-A3F05FEFDFB6}" dt="2024-12-04T23:53:42.268" v="3906" actId="1076"/>
          <ac:graphicFrameMkLst>
            <pc:docMk/>
            <pc:sldMk cId="1659411583" sldId="277"/>
            <ac:graphicFrameMk id="3" creationId="{5D6197A9-DEF5-E60A-FB70-1AB9D30F80AE}"/>
          </ac:graphicFrameMkLst>
        </pc:graphicFrameChg>
        <pc:graphicFrameChg chg="del">
          <ac:chgData name="Safira Najla" userId="ed66cd63431cdb35" providerId="LiveId" clId="{775C8F7C-3E37-469D-B11E-A3F05FEFDFB6}" dt="2024-11-20T07:11:54.324" v="3100" actId="478"/>
          <ac:graphicFrameMkLst>
            <pc:docMk/>
            <pc:sldMk cId="1659411583" sldId="277"/>
            <ac:graphicFrameMk id="7" creationId="{81176530-70D7-A18F-E292-B065A0711E3A}"/>
          </ac:graphicFrameMkLst>
        </pc:graphicFrameChg>
        <pc:picChg chg="add del mod">
          <ac:chgData name="Safira Najla" userId="ed66cd63431cdb35" providerId="LiveId" clId="{775C8F7C-3E37-469D-B11E-A3F05FEFDFB6}" dt="2024-11-20T07:38:10.504" v="3385" actId="478"/>
          <ac:picMkLst>
            <pc:docMk/>
            <pc:sldMk cId="1659411583" sldId="277"/>
            <ac:picMk id="6" creationId="{24D77B7F-968C-B3E1-EA11-1D153360824E}"/>
          </ac:picMkLst>
        </pc:picChg>
        <pc:picChg chg="add del mod">
          <ac:chgData name="Safira Najla" userId="ed66cd63431cdb35" providerId="LiveId" clId="{775C8F7C-3E37-469D-B11E-A3F05FEFDFB6}" dt="2024-11-20T07:41:54.258" v="3387" actId="478"/>
          <ac:picMkLst>
            <pc:docMk/>
            <pc:sldMk cId="1659411583" sldId="277"/>
            <ac:picMk id="9" creationId="{2B6CD831-D4AA-A78D-CBF4-E49EBC1DBDB5}"/>
          </ac:picMkLst>
        </pc:picChg>
        <pc:picChg chg="add mod modCrop">
          <ac:chgData name="Safira Najla" userId="ed66cd63431cdb35" providerId="LiveId" clId="{775C8F7C-3E37-469D-B11E-A3F05FEFDFB6}" dt="2024-12-04T23:53:48.626" v="3908" actId="1076"/>
          <ac:picMkLst>
            <pc:docMk/>
            <pc:sldMk cId="1659411583" sldId="277"/>
            <ac:picMk id="11" creationId="{F158D7DA-F279-005E-623E-8E9C9E49CC2C}"/>
          </ac:picMkLst>
        </pc:picChg>
      </pc:sldChg>
      <pc:sldChg chg="addSp delSp modSp add mod">
        <pc:chgData name="Safira Najla" userId="ed66cd63431cdb35" providerId="LiveId" clId="{775C8F7C-3E37-469D-B11E-A3F05FEFDFB6}" dt="2024-11-20T08:06:09.864" v="3512" actId="1076"/>
        <pc:sldMkLst>
          <pc:docMk/>
          <pc:sldMk cId="2511555511" sldId="278"/>
        </pc:sldMkLst>
        <pc:spChg chg="mod">
          <ac:chgData name="Safira Najla" userId="ed66cd63431cdb35" providerId="LiveId" clId="{775C8F7C-3E37-469D-B11E-A3F05FEFDFB6}" dt="2024-11-20T07:52:24.072" v="3433" actId="20577"/>
          <ac:spMkLst>
            <pc:docMk/>
            <pc:sldMk cId="2511555511" sldId="278"/>
            <ac:spMk id="2" creationId="{D5201375-EC88-607E-FF7B-23D370515FA9}"/>
          </ac:spMkLst>
        </pc:spChg>
        <pc:spChg chg="del">
          <ac:chgData name="Safira Najla" userId="ed66cd63431cdb35" providerId="LiveId" clId="{775C8F7C-3E37-469D-B11E-A3F05FEFDFB6}" dt="2024-11-20T07:52:30.054" v="3435" actId="478"/>
          <ac:spMkLst>
            <pc:docMk/>
            <pc:sldMk cId="2511555511" sldId="278"/>
            <ac:spMk id="4" creationId="{C8B1D156-8671-965B-F697-BDE83B3E98B8}"/>
          </ac:spMkLst>
        </pc:spChg>
        <pc:graphicFrameChg chg="del">
          <ac:chgData name="Safira Najla" userId="ed66cd63431cdb35" providerId="LiveId" clId="{775C8F7C-3E37-469D-B11E-A3F05FEFDFB6}" dt="2024-11-20T07:52:27.726" v="3434" actId="478"/>
          <ac:graphicFrameMkLst>
            <pc:docMk/>
            <pc:sldMk cId="2511555511" sldId="278"/>
            <ac:graphicFrameMk id="3" creationId="{61676F6D-4693-EE56-8515-56B97FE26C42}"/>
          </ac:graphicFrameMkLst>
        </pc:graphicFrameChg>
        <pc:graphicFrameChg chg="add del mod">
          <ac:chgData name="Safira Najla" userId="ed66cd63431cdb35" providerId="LiveId" clId="{775C8F7C-3E37-469D-B11E-A3F05FEFDFB6}" dt="2024-11-20T07:56:35.842" v="3440" actId="478"/>
          <ac:graphicFrameMkLst>
            <pc:docMk/>
            <pc:sldMk cId="2511555511" sldId="278"/>
            <ac:graphicFrameMk id="5" creationId="{CF6B5798-A7A6-4B47-1376-FF51F62849BE}"/>
          </ac:graphicFrameMkLst>
        </pc:graphicFrameChg>
        <pc:graphicFrameChg chg="add mod modGraphic">
          <ac:chgData name="Safira Najla" userId="ed66cd63431cdb35" providerId="LiveId" clId="{775C8F7C-3E37-469D-B11E-A3F05FEFDFB6}" dt="2024-11-20T08:04:32.824" v="3507" actId="20577"/>
          <ac:graphicFrameMkLst>
            <pc:docMk/>
            <pc:sldMk cId="2511555511" sldId="278"/>
            <ac:graphicFrameMk id="6" creationId="{BACA7359-9B37-3229-C268-6239A1026098}"/>
          </ac:graphicFrameMkLst>
        </pc:graphicFrameChg>
        <pc:picChg chg="add mod">
          <ac:chgData name="Safira Najla" userId="ed66cd63431cdb35" providerId="LiveId" clId="{775C8F7C-3E37-469D-B11E-A3F05FEFDFB6}" dt="2024-11-20T08:04:25.826" v="3503" actId="1076"/>
          <ac:picMkLst>
            <pc:docMk/>
            <pc:sldMk cId="2511555511" sldId="278"/>
            <ac:picMk id="7" creationId="{4D631650-B01C-FB53-6526-9BD15C48855E}"/>
          </ac:picMkLst>
        </pc:picChg>
        <pc:picChg chg="add mod">
          <ac:chgData name="Safira Najla" userId="ed66cd63431cdb35" providerId="LiveId" clId="{775C8F7C-3E37-469D-B11E-A3F05FEFDFB6}" dt="2024-11-20T08:06:09.864" v="3512" actId="1076"/>
          <ac:picMkLst>
            <pc:docMk/>
            <pc:sldMk cId="2511555511" sldId="278"/>
            <ac:picMk id="8" creationId="{627D6618-1A5F-42BA-E92D-2B976EEB985E}"/>
          </ac:picMkLst>
        </pc:picChg>
        <pc:picChg chg="del">
          <ac:chgData name="Safira Najla" userId="ed66cd63431cdb35" providerId="LiveId" clId="{775C8F7C-3E37-469D-B11E-A3F05FEFDFB6}" dt="2024-11-20T07:52:31.445" v="3436" actId="478"/>
          <ac:picMkLst>
            <pc:docMk/>
            <pc:sldMk cId="2511555511" sldId="278"/>
            <ac:picMk id="11" creationId="{BC4C286A-98A8-D435-4F38-6DC0CE9FD0AC}"/>
          </ac:picMkLst>
        </pc:picChg>
        <pc:picChg chg="add del mod">
          <ac:chgData name="Safira Najla" userId="ed66cd63431cdb35" providerId="LiveId" clId="{775C8F7C-3E37-469D-B11E-A3F05FEFDFB6}" dt="2024-11-20T07:56:35.842" v="3440" actId="478"/>
          <ac:picMkLst>
            <pc:docMk/>
            <pc:sldMk cId="2511555511" sldId="278"/>
            <ac:picMk id="3073" creationId="{DBAE0E45-D52B-EC2C-2DDB-0B90545E6AC7}"/>
          </ac:picMkLst>
        </pc:picChg>
        <pc:picChg chg="add del mod">
          <ac:chgData name="Safira Najla" userId="ed66cd63431cdb35" providerId="LiveId" clId="{775C8F7C-3E37-469D-B11E-A3F05FEFDFB6}" dt="2024-11-20T07:56:35.842" v="3440" actId="478"/>
          <ac:picMkLst>
            <pc:docMk/>
            <pc:sldMk cId="2511555511" sldId="278"/>
            <ac:picMk id="3074" creationId="{3D611B88-4A64-C966-BA8F-F8329BC67DCB}"/>
          </ac:picMkLst>
        </pc:picChg>
      </pc:sldChg>
      <pc:sldChg chg="addSp delSp modSp add mod">
        <pc:chgData name="Safira Najla" userId="ed66cd63431cdb35" providerId="LiveId" clId="{775C8F7C-3E37-469D-B11E-A3F05FEFDFB6}" dt="2024-12-04T03:23:18.024" v="3635" actId="1076"/>
        <pc:sldMkLst>
          <pc:docMk/>
          <pc:sldMk cId="1342028457" sldId="279"/>
        </pc:sldMkLst>
        <pc:spChg chg="mod">
          <ac:chgData name="Safira Najla" userId="ed66cd63431cdb35" providerId="LiveId" clId="{775C8F7C-3E37-469D-B11E-A3F05FEFDFB6}" dt="2024-11-23T06:43:56.137" v="3548" actId="20577"/>
          <ac:spMkLst>
            <pc:docMk/>
            <pc:sldMk cId="1342028457" sldId="279"/>
            <ac:spMk id="2" creationId="{5658A195-84FF-83E9-1220-55E0A4C6ED78}"/>
          </ac:spMkLst>
        </pc:spChg>
        <pc:graphicFrameChg chg="del">
          <ac:chgData name="Safira Najla" userId="ed66cd63431cdb35" providerId="LiveId" clId="{775C8F7C-3E37-469D-B11E-A3F05FEFDFB6}" dt="2024-11-23T06:44:41.329" v="3549" actId="478"/>
          <ac:graphicFrameMkLst>
            <pc:docMk/>
            <pc:sldMk cId="1342028457" sldId="279"/>
            <ac:graphicFrameMk id="6" creationId="{5B6815F5-548A-20B6-C9AA-C92A0810591A}"/>
          </ac:graphicFrameMkLst>
        </pc:graphicFrameChg>
        <pc:picChg chg="add del mod">
          <ac:chgData name="Safira Najla" userId="ed66cd63431cdb35" providerId="LiveId" clId="{775C8F7C-3E37-469D-B11E-A3F05FEFDFB6}" dt="2024-12-04T01:12:00.630" v="3589" actId="478"/>
          <ac:picMkLst>
            <pc:docMk/>
            <pc:sldMk cId="1342028457" sldId="279"/>
            <ac:picMk id="4" creationId="{A5230E00-258D-154F-3C5D-8D635C163ED3}"/>
          </ac:picMkLst>
        </pc:picChg>
        <pc:picChg chg="add mod">
          <ac:chgData name="Safira Najla" userId="ed66cd63431cdb35" providerId="LiveId" clId="{775C8F7C-3E37-469D-B11E-A3F05FEFDFB6}" dt="2024-12-04T03:23:18.024" v="3635" actId="1076"/>
          <ac:picMkLst>
            <pc:docMk/>
            <pc:sldMk cId="1342028457" sldId="279"/>
            <ac:picMk id="6" creationId="{EC79A111-30D8-D5DA-97C9-2729DA76DA99}"/>
          </ac:picMkLst>
        </pc:picChg>
        <pc:picChg chg="del">
          <ac:chgData name="Safira Najla" userId="ed66cd63431cdb35" providerId="LiveId" clId="{775C8F7C-3E37-469D-B11E-A3F05FEFDFB6}" dt="2024-11-23T06:44:44.328" v="3550" actId="478"/>
          <ac:picMkLst>
            <pc:docMk/>
            <pc:sldMk cId="1342028457" sldId="279"/>
            <ac:picMk id="7" creationId="{C72BD34F-AD8F-DF01-D154-BB9858C7DCA4}"/>
          </ac:picMkLst>
        </pc:picChg>
        <pc:picChg chg="del">
          <ac:chgData name="Safira Najla" userId="ed66cd63431cdb35" providerId="LiveId" clId="{775C8F7C-3E37-469D-B11E-A3F05FEFDFB6}" dt="2024-11-23T06:44:54.107" v="3551" actId="478"/>
          <ac:picMkLst>
            <pc:docMk/>
            <pc:sldMk cId="1342028457" sldId="279"/>
            <ac:picMk id="8" creationId="{2D489A16-F253-DF7D-17D3-9EDCCE0EEF9E}"/>
          </ac:picMkLst>
        </pc:picChg>
      </pc:sldChg>
      <pc:sldChg chg="addSp delSp modSp add mod">
        <pc:chgData name="Safira Najla" userId="ed66cd63431cdb35" providerId="LiveId" clId="{775C8F7C-3E37-469D-B11E-A3F05FEFDFB6}" dt="2024-12-04T03:23:30.584" v="3637" actId="1076"/>
        <pc:sldMkLst>
          <pc:docMk/>
          <pc:sldMk cId="658373325" sldId="280"/>
        </pc:sldMkLst>
        <pc:spChg chg="mod">
          <ac:chgData name="Safira Najla" userId="ed66cd63431cdb35" providerId="LiveId" clId="{775C8F7C-3E37-469D-B11E-A3F05FEFDFB6}" dt="2024-12-04T01:13:53.387" v="3606" actId="20577"/>
          <ac:spMkLst>
            <pc:docMk/>
            <pc:sldMk cId="658373325" sldId="280"/>
            <ac:spMk id="2" creationId="{2D31508E-E4AD-8AA5-2131-CD2712A8342F}"/>
          </ac:spMkLst>
        </pc:spChg>
        <pc:picChg chg="add mod modCrop">
          <ac:chgData name="Safira Najla" userId="ed66cd63431cdb35" providerId="LiveId" clId="{775C8F7C-3E37-469D-B11E-A3F05FEFDFB6}" dt="2024-12-04T03:23:30.584" v="3637" actId="1076"/>
          <ac:picMkLst>
            <pc:docMk/>
            <pc:sldMk cId="658373325" sldId="280"/>
            <ac:picMk id="4" creationId="{EABFC8C5-60A8-4D6A-20C8-061FC2FBA45C}"/>
          </ac:picMkLst>
        </pc:picChg>
        <pc:picChg chg="del">
          <ac:chgData name="Safira Najla" userId="ed66cd63431cdb35" providerId="LiveId" clId="{775C8F7C-3E37-469D-B11E-A3F05FEFDFB6}" dt="2024-12-04T01:12:57.637" v="3599" actId="478"/>
          <ac:picMkLst>
            <pc:docMk/>
            <pc:sldMk cId="658373325" sldId="280"/>
            <ac:picMk id="6" creationId="{0FF7185F-F1A9-C8BA-70D5-B28CAE836FD9}"/>
          </ac:picMkLst>
        </pc:picChg>
      </pc:sldChg>
      <pc:sldChg chg="delSp modSp add del mod">
        <pc:chgData name="Safira Najla" userId="ed66cd63431cdb35" providerId="LiveId" clId="{775C8F7C-3E37-469D-B11E-A3F05FEFDFB6}" dt="2024-12-04T03:23:47.551" v="3638" actId="47"/>
        <pc:sldMkLst>
          <pc:docMk/>
          <pc:sldMk cId="687573730" sldId="281"/>
        </pc:sldMkLst>
        <pc:spChg chg="mod">
          <ac:chgData name="Safira Najla" userId="ed66cd63431cdb35" providerId="LiveId" clId="{775C8F7C-3E37-469D-B11E-A3F05FEFDFB6}" dt="2024-12-04T01:14:29.108" v="3633" actId="20577"/>
          <ac:spMkLst>
            <pc:docMk/>
            <pc:sldMk cId="687573730" sldId="281"/>
            <ac:spMk id="2" creationId="{417A50EF-E288-918D-28F5-5BF4EAED2CEA}"/>
          </ac:spMkLst>
        </pc:spChg>
        <pc:picChg chg="del">
          <ac:chgData name="Safira Najla" userId="ed66cd63431cdb35" providerId="LiveId" clId="{775C8F7C-3E37-469D-B11E-A3F05FEFDFB6}" dt="2024-12-04T01:14:21.512" v="3610" actId="478"/>
          <ac:picMkLst>
            <pc:docMk/>
            <pc:sldMk cId="687573730" sldId="281"/>
            <ac:picMk id="4" creationId="{C04CE81C-4795-B13D-CBE4-9E68F92B10EA}"/>
          </ac:picMkLst>
        </pc:picChg>
      </pc:sldChg>
      <pc:sldChg chg="addSp delSp modSp add mod">
        <pc:chgData name="Safira Najla" userId="ed66cd63431cdb35" providerId="LiveId" clId="{775C8F7C-3E37-469D-B11E-A3F05FEFDFB6}" dt="2024-12-09T01:28:49.748" v="4279" actId="1076"/>
        <pc:sldMkLst>
          <pc:docMk/>
          <pc:sldMk cId="954951741" sldId="281"/>
        </pc:sldMkLst>
        <pc:spChg chg="mod">
          <ac:chgData name="Safira Najla" userId="ed66cd63431cdb35" providerId="LiveId" clId="{775C8F7C-3E37-469D-B11E-A3F05FEFDFB6}" dt="2024-12-09T01:28:36.038" v="4273" actId="1076"/>
          <ac:spMkLst>
            <pc:docMk/>
            <pc:sldMk cId="954951741" sldId="281"/>
            <ac:spMk id="2" creationId="{18B305CA-433D-D6B4-0A2D-421C2719034F}"/>
          </ac:spMkLst>
        </pc:spChg>
        <pc:spChg chg="del">
          <ac:chgData name="Safira Najla" userId="ed66cd63431cdb35" providerId="LiveId" clId="{775C8F7C-3E37-469D-B11E-A3F05FEFDFB6}" dt="2024-12-04T23:55:02.616" v="3912" actId="478"/>
          <ac:spMkLst>
            <pc:docMk/>
            <pc:sldMk cId="954951741" sldId="281"/>
            <ac:spMk id="3" creationId="{A9D61651-ED03-A800-A588-11D43D8B6448}"/>
          </ac:spMkLst>
        </pc:spChg>
        <pc:spChg chg="add del mod">
          <ac:chgData name="Safira Najla" userId="ed66cd63431cdb35" providerId="LiveId" clId="{775C8F7C-3E37-469D-B11E-A3F05FEFDFB6}" dt="2024-12-05T00:26:57.550" v="3978" actId="478"/>
          <ac:spMkLst>
            <pc:docMk/>
            <pc:sldMk cId="954951741" sldId="281"/>
            <ac:spMk id="5" creationId="{3D6FD29A-0D5B-F5A2-CAA0-4C73B2E1DCED}"/>
          </ac:spMkLst>
        </pc:spChg>
        <pc:picChg chg="add mod">
          <ac:chgData name="Safira Najla" userId="ed66cd63431cdb35" providerId="LiveId" clId="{775C8F7C-3E37-469D-B11E-A3F05FEFDFB6}" dt="2024-12-09T01:28:49.748" v="4279" actId="1076"/>
          <ac:picMkLst>
            <pc:docMk/>
            <pc:sldMk cId="954951741" sldId="281"/>
            <ac:picMk id="4" creationId="{6E8C8255-E78E-B6FD-7D8E-B637ABABB55F}"/>
          </ac:picMkLst>
        </pc:picChg>
      </pc:sldChg>
      <pc:sldChg chg="new del">
        <pc:chgData name="Safira Najla" userId="ed66cd63431cdb35" providerId="LiveId" clId="{775C8F7C-3E37-469D-B11E-A3F05FEFDFB6}" dt="2024-12-04T01:14:11.434" v="3608" actId="680"/>
        <pc:sldMkLst>
          <pc:docMk/>
          <pc:sldMk cId="983624329" sldId="281"/>
        </pc:sldMkLst>
      </pc:sldChg>
      <pc:sldChg chg="addSp delSp modSp add del mod">
        <pc:chgData name="Safira Najla" userId="ed66cd63431cdb35" providerId="LiveId" clId="{775C8F7C-3E37-469D-B11E-A3F05FEFDFB6}" dt="2024-12-04T23:54:38.788" v="3909" actId="47"/>
        <pc:sldMkLst>
          <pc:docMk/>
          <pc:sldMk cId="3086863582" sldId="281"/>
        </pc:sldMkLst>
        <pc:spChg chg="add del mod">
          <ac:chgData name="Safira Najla" userId="ed66cd63431cdb35" providerId="LiveId" clId="{775C8F7C-3E37-469D-B11E-A3F05FEFDFB6}" dt="2024-12-04T03:35:26.568" v="3691" actId="20577"/>
          <ac:spMkLst>
            <pc:docMk/>
            <pc:sldMk cId="3086863582" sldId="281"/>
            <ac:spMk id="2" creationId="{B8CCFFA2-DDAA-7F31-B72A-E6CFB13B6659}"/>
          </ac:spMkLst>
        </pc:spChg>
        <pc:spChg chg="del">
          <ac:chgData name="Safira Najla" userId="ed66cd63431cdb35" providerId="LiveId" clId="{775C8F7C-3E37-469D-B11E-A3F05FEFDFB6}" dt="2024-12-04T03:37:50.509" v="3692" actId="478"/>
          <ac:spMkLst>
            <pc:docMk/>
            <pc:sldMk cId="3086863582" sldId="281"/>
            <ac:spMk id="3" creationId="{57A7D07B-838D-379C-F589-6000AA3BE8C2}"/>
          </ac:spMkLst>
        </pc:spChg>
        <pc:spChg chg="add del mod">
          <ac:chgData name="Safira Najla" userId="ed66cd63431cdb35" providerId="LiveId" clId="{775C8F7C-3E37-469D-B11E-A3F05FEFDFB6}" dt="2024-12-04T03:35:16.610" v="3668" actId="478"/>
          <ac:spMkLst>
            <pc:docMk/>
            <pc:sldMk cId="3086863582" sldId="281"/>
            <ac:spMk id="5" creationId="{D893E24E-B458-D38A-3485-B5D896493D73}"/>
          </ac:spMkLst>
        </pc:spChg>
        <pc:spChg chg="add mod">
          <ac:chgData name="Safira Najla" userId="ed66cd63431cdb35" providerId="LiveId" clId="{775C8F7C-3E37-469D-B11E-A3F05FEFDFB6}" dt="2024-12-04T03:37:50.509" v="3692" actId="478"/>
          <ac:spMkLst>
            <pc:docMk/>
            <pc:sldMk cId="3086863582" sldId="281"/>
            <ac:spMk id="7" creationId="{DE14F051-D110-AF6C-CDC2-9EA25252B423}"/>
          </ac:spMkLst>
        </pc:spChg>
      </pc:sldChg>
      <pc:sldChg chg="addSp delSp modSp add mod">
        <pc:chgData name="Safira Najla" userId="ed66cd63431cdb35" providerId="LiveId" clId="{775C8F7C-3E37-469D-B11E-A3F05FEFDFB6}" dt="2024-12-09T01:26:13.779" v="4269" actId="1076"/>
        <pc:sldMkLst>
          <pc:docMk/>
          <pc:sldMk cId="2767486196" sldId="282"/>
        </pc:sldMkLst>
        <pc:spChg chg="mod">
          <ac:chgData name="Safira Najla" userId="ed66cd63431cdb35" providerId="LiveId" clId="{775C8F7C-3E37-469D-B11E-A3F05FEFDFB6}" dt="2024-12-09T01:25:34.086" v="4242" actId="20577"/>
          <ac:spMkLst>
            <pc:docMk/>
            <pc:sldMk cId="2767486196" sldId="282"/>
            <ac:spMk id="2" creationId="{60ED0E94-BC5A-4A1C-4F5D-A3151A95A8A4}"/>
          </ac:spMkLst>
        </pc:spChg>
        <pc:spChg chg="del">
          <ac:chgData name="Safira Najla" userId="ed66cd63431cdb35" providerId="LiveId" clId="{775C8F7C-3E37-469D-B11E-A3F05FEFDFB6}" dt="2024-12-09T01:25:26.643" v="4227" actId="478"/>
          <ac:spMkLst>
            <pc:docMk/>
            <pc:sldMk cId="2767486196" sldId="282"/>
            <ac:spMk id="3" creationId="{0B8D8E50-61ED-5D4C-B364-6D61C07DBBC7}"/>
          </ac:spMkLst>
        </pc:spChg>
        <pc:spChg chg="add mod">
          <ac:chgData name="Safira Najla" userId="ed66cd63431cdb35" providerId="LiveId" clId="{775C8F7C-3E37-469D-B11E-A3F05FEFDFB6}" dt="2024-12-09T01:26:13.779" v="4269" actId="1076"/>
          <ac:spMkLst>
            <pc:docMk/>
            <pc:sldMk cId="2767486196" sldId="282"/>
            <ac:spMk id="5" creationId="{A185AE3B-7F68-3F45-855F-0599C4EB3B21}"/>
          </ac:spMkLst>
        </pc:spChg>
      </pc:sldChg>
      <pc:sldChg chg="addSp delSp modSp add mod">
        <pc:chgData name="Safira Najla" userId="ed66cd63431cdb35" providerId="LiveId" clId="{775C8F7C-3E37-469D-B11E-A3F05FEFDFB6}" dt="2024-12-09T01:29:27.378" v="4284" actId="1076"/>
        <pc:sldMkLst>
          <pc:docMk/>
          <pc:sldMk cId="1886456384" sldId="283"/>
        </pc:sldMkLst>
        <pc:picChg chg="del">
          <ac:chgData name="Safira Najla" userId="ed66cd63431cdb35" providerId="LiveId" clId="{775C8F7C-3E37-469D-B11E-A3F05FEFDFB6}" dt="2024-12-09T01:29:01.986" v="4281" actId="478"/>
          <ac:picMkLst>
            <pc:docMk/>
            <pc:sldMk cId="1886456384" sldId="283"/>
            <ac:picMk id="4" creationId="{FA15C06F-BF1A-B7BB-D222-76895C219FC6}"/>
          </ac:picMkLst>
        </pc:picChg>
        <pc:picChg chg="add mod">
          <ac:chgData name="Safira Najla" userId="ed66cd63431cdb35" providerId="LiveId" clId="{775C8F7C-3E37-469D-B11E-A3F05FEFDFB6}" dt="2024-12-09T01:29:27.378" v="4284" actId="1076"/>
          <ac:picMkLst>
            <pc:docMk/>
            <pc:sldMk cId="1886456384" sldId="283"/>
            <ac:picMk id="5" creationId="{ABB5DFEE-6A2B-A6C7-D409-B188FE2CDE19}"/>
          </ac:picMkLst>
        </pc:picChg>
      </pc:sldChg>
      <pc:sldChg chg="addSp delSp modSp add mod">
        <pc:chgData name="Safira Najla" userId="ed66cd63431cdb35" providerId="LiveId" clId="{775C8F7C-3E37-469D-B11E-A3F05FEFDFB6}" dt="2024-12-09T01:30:02.007" v="4288" actId="14100"/>
        <pc:sldMkLst>
          <pc:docMk/>
          <pc:sldMk cId="4128200813" sldId="284"/>
        </pc:sldMkLst>
        <pc:picChg chg="add mod">
          <ac:chgData name="Safira Najla" userId="ed66cd63431cdb35" providerId="LiveId" clId="{775C8F7C-3E37-469D-B11E-A3F05FEFDFB6}" dt="2024-12-09T01:30:02.007" v="4288" actId="14100"/>
          <ac:picMkLst>
            <pc:docMk/>
            <pc:sldMk cId="4128200813" sldId="284"/>
            <ac:picMk id="4" creationId="{CFF5BD8B-CCE0-393D-5AD4-3304F2AFE491}"/>
          </ac:picMkLst>
        </pc:picChg>
        <pc:picChg chg="del">
          <ac:chgData name="Safira Najla" userId="ed66cd63431cdb35" providerId="LiveId" clId="{775C8F7C-3E37-469D-B11E-A3F05FEFDFB6}" dt="2024-12-09T01:29:38.426" v="4286" actId="478"/>
          <ac:picMkLst>
            <pc:docMk/>
            <pc:sldMk cId="4128200813" sldId="284"/>
            <ac:picMk id="5" creationId="{83FD034D-3417-4681-39C4-85D6FC2516E4}"/>
          </ac:picMkLst>
        </pc:picChg>
      </pc:sldChg>
      <pc:sldChg chg="addSp delSp modSp add mod">
        <pc:chgData name="Safira Najla" userId="ed66cd63431cdb35" providerId="LiveId" clId="{775C8F7C-3E37-469D-B11E-A3F05FEFDFB6}" dt="2024-12-09T01:30:27.354" v="4292" actId="14100"/>
        <pc:sldMkLst>
          <pc:docMk/>
          <pc:sldMk cId="3285733620" sldId="285"/>
        </pc:sldMkLst>
        <pc:picChg chg="del">
          <ac:chgData name="Safira Najla" userId="ed66cd63431cdb35" providerId="LiveId" clId="{775C8F7C-3E37-469D-B11E-A3F05FEFDFB6}" dt="2024-12-09T01:30:12.430" v="4290" actId="478"/>
          <ac:picMkLst>
            <pc:docMk/>
            <pc:sldMk cId="3285733620" sldId="285"/>
            <ac:picMk id="4" creationId="{D3492EE1-F8DA-6C41-BC10-A175D19CE894}"/>
          </ac:picMkLst>
        </pc:picChg>
        <pc:picChg chg="add mod">
          <ac:chgData name="Safira Najla" userId="ed66cd63431cdb35" providerId="LiveId" clId="{775C8F7C-3E37-469D-B11E-A3F05FEFDFB6}" dt="2024-12-09T01:30:27.354" v="4292" actId="14100"/>
          <ac:picMkLst>
            <pc:docMk/>
            <pc:sldMk cId="3285733620" sldId="285"/>
            <ac:picMk id="5" creationId="{2E85F1B7-BAEF-1C9A-5575-B718E20CA52D}"/>
          </ac:picMkLst>
        </pc:picChg>
      </pc:sldChg>
      <pc:sldChg chg="addSp delSp modSp add mod">
        <pc:chgData name="Safira Najla" userId="ed66cd63431cdb35" providerId="LiveId" clId="{775C8F7C-3E37-469D-B11E-A3F05FEFDFB6}" dt="2024-12-09T01:31:02.204" v="4297" actId="1076"/>
        <pc:sldMkLst>
          <pc:docMk/>
          <pc:sldMk cId="295653839" sldId="286"/>
        </pc:sldMkLst>
        <pc:picChg chg="add mod">
          <ac:chgData name="Safira Najla" userId="ed66cd63431cdb35" providerId="LiveId" clId="{775C8F7C-3E37-469D-B11E-A3F05FEFDFB6}" dt="2024-12-09T01:31:02.204" v="4297" actId="1076"/>
          <ac:picMkLst>
            <pc:docMk/>
            <pc:sldMk cId="295653839" sldId="286"/>
            <ac:picMk id="4" creationId="{2CF6A8E0-C9C0-FBBD-E916-FB66D6A2E41F}"/>
          </ac:picMkLst>
        </pc:picChg>
        <pc:picChg chg="del">
          <ac:chgData name="Safira Najla" userId="ed66cd63431cdb35" providerId="LiveId" clId="{775C8F7C-3E37-469D-B11E-A3F05FEFDFB6}" dt="2024-12-09T01:30:37.187" v="4294" actId="478"/>
          <ac:picMkLst>
            <pc:docMk/>
            <pc:sldMk cId="295653839" sldId="286"/>
            <ac:picMk id="5" creationId="{B852FB0E-8DB3-997C-273D-ED457D079D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3363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744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7563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5142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6277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0F5DB5BF-B510-DC06-DB38-6A10E7AE9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DCF16C4C-482A-251E-F625-CC980A941D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CF86D735-EB99-E682-E2AF-C3896CD833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7062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8891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705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Bagia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Saja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368432" y="2176996"/>
            <a:ext cx="50565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Judul Tugas Akhir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751385" y="2867103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Nama Penulis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751385" y="3403322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813905" y="3939541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Studi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567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471613" y="1526690"/>
            <a:ext cx="930116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</a:rPr>
              <a:t>UJI KONSENTRASI HAMBAT MINIMUM (KHM) DAN KONSENTRASI BUNUH MINIMUM (KBM) EKSTRAK DAUN PATINDIS (</a:t>
            </a:r>
            <a:r>
              <a:rPr lang="en-US" sz="2400" b="1" i="1" dirty="0" err="1">
                <a:solidFill>
                  <a:schemeClr val="dk1"/>
                </a:solidFill>
              </a:rPr>
              <a:t>Urophyllum</a:t>
            </a:r>
            <a:r>
              <a:rPr lang="en-US" sz="2400" b="1" i="1" dirty="0">
                <a:solidFill>
                  <a:schemeClr val="dk1"/>
                </a:solidFill>
              </a:rPr>
              <a:t> arboreum</a:t>
            </a:r>
            <a:r>
              <a:rPr lang="en-US" sz="2400" b="1" dirty="0">
                <a:solidFill>
                  <a:schemeClr val="dk1"/>
                </a:solidFill>
              </a:rPr>
              <a:t>(</a:t>
            </a:r>
            <a:r>
              <a:rPr lang="en-US" sz="2400" b="1" dirty="0" err="1">
                <a:solidFill>
                  <a:schemeClr val="dk1"/>
                </a:solidFill>
              </a:rPr>
              <a:t>Reinw</a:t>
            </a:r>
            <a:r>
              <a:rPr lang="en-US" sz="2400" b="1" dirty="0">
                <a:solidFill>
                  <a:schemeClr val="dk1"/>
                </a:solidFill>
              </a:rPr>
              <a:t>. Ex Blume) Korth.) TERHADAP BAKTERI </a:t>
            </a:r>
            <a:r>
              <a:rPr lang="en-US" sz="2400" b="1" i="1" dirty="0">
                <a:solidFill>
                  <a:schemeClr val="dk1"/>
                </a:solidFill>
              </a:rPr>
              <a:t>Staphylococcus aureus </a:t>
            </a:r>
            <a:endParaRPr sz="24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903784" y="3363817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SAFIRA NAJLA</a:t>
            </a:r>
            <a:endParaRPr sz="18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03784" y="3759912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210102021</a:t>
            </a:r>
            <a:endParaRPr sz="18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966304" y="4396937"/>
            <a:ext cx="42906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S1 </a:t>
            </a:r>
            <a:r>
              <a:rPr lang="en-US" sz="18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Farmasi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Klinis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dan </a:t>
            </a:r>
            <a:r>
              <a:rPr lang="en-US" sz="18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Komunitas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endParaRPr sz="18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966328" y="4793032"/>
            <a:ext cx="429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TA. 2024-2025</a:t>
            </a:r>
            <a:endParaRPr sz="18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55FBA4-16AC-236A-9CB3-C8F64607770F}"/>
              </a:ext>
            </a:extLst>
          </p:cNvPr>
          <p:cNvSpPr txBox="1"/>
          <p:nvPr/>
        </p:nvSpPr>
        <p:spPr>
          <a:xfrm>
            <a:off x="3483233" y="263044"/>
            <a:ext cx="5188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Latar</a:t>
            </a:r>
            <a:r>
              <a:rPr lang="en-US" sz="4400" b="1" dirty="0"/>
              <a:t> </a:t>
            </a:r>
            <a:r>
              <a:rPr lang="en-US" sz="4400" b="1" dirty="0" err="1"/>
              <a:t>Belakang</a:t>
            </a:r>
            <a:endParaRPr lang="en-US" sz="4400" b="1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4503CE21-E402-51C9-FD16-80EC6B5F1BCC}"/>
              </a:ext>
            </a:extLst>
          </p:cNvPr>
          <p:cNvSpPr txBox="1"/>
          <p:nvPr/>
        </p:nvSpPr>
        <p:spPr>
          <a:xfrm>
            <a:off x="900113" y="1928752"/>
            <a:ext cx="278606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Penyakit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infeksi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Panah: Kanan 9">
            <a:extLst>
              <a:ext uri="{FF2B5EF4-FFF2-40B4-BE49-F238E27FC236}">
                <a16:creationId xmlns:a16="http://schemas.microsoft.com/office/drawing/2014/main" id="{2E896CA7-BCCD-903C-0558-8783F1A9259E}"/>
              </a:ext>
            </a:extLst>
          </p:cNvPr>
          <p:cNvSpPr/>
          <p:nvPr/>
        </p:nvSpPr>
        <p:spPr>
          <a:xfrm>
            <a:off x="3873103" y="2057322"/>
            <a:ext cx="800100" cy="20005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C2139484-8D16-9B45-5190-CDDBF485C9C3}"/>
              </a:ext>
            </a:extLst>
          </p:cNvPr>
          <p:cNvSpPr txBox="1"/>
          <p:nvPr/>
        </p:nvSpPr>
        <p:spPr>
          <a:xfrm>
            <a:off x="4860131" y="1413226"/>
            <a:ext cx="3526631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Indonesia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menduduki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urutan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ketiga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penyakit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infeksi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dengan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pravelensi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4,60% - 12,59% </a:t>
            </a: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DA94EE42-52F1-3AFA-3754-7602785E75EE}"/>
              </a:ext>
            </a:extLst>
          </p:cNvPr>
          <p:cNvSpPr txBox="1"/>
          <p:nvPr/>
        </p:nvSpPr>
        <p:spPr>
          <a:xfrm>
            <a:off x="1315044" y="3076990"/>
            <a:ext cx="1956197" cy="707886"/>
          </a:xfrm>
          <a:prstGeom prst="rect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Bakteri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Positif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Panah: Atas 20">
            <a:extLst>
              <a:ext uri="{FF2B5EF4-FFF2-40B4-BE49-F238E27FC236}">
                <a16:creationId xmlns:a16="http://schemas.microsoft.com/office/drawing/2014/main" id="{6E1D9B04-961F-FF03-DE42-DC95D4F74027}"/>
              </a:ext>
            </a:extLst>
          </p:cNvPr>
          <p:cNvSpPr/>
          <p:nvPr/>
        </p:nvSpPr>
        <p:spPr>
          <a:xfrm rot="10800000">
            <a:off x="2171700" y="2513366"/>
            <a:ext cx="242888" cy="400110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68774E8A-0EB1-37B1-D2AF-4A95DBAE9169}"/>
              </a:ext>
            </a:extLst>
          </p:cNvPr>
          <p:cNvSpPr txBox="1"/>
          <p:nvPr/>
        </p:nvSpPr>
        <p:spPr>
          <a:xfrm>
            <a:off x="2929681" y="4081899"/>
            <a:ext cx="1616125" cy="4001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Antibiotik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anah: Bengkok-Atas 22">
            <a:extLst>
              <a:ext uri="{FF2B5EF4-FFF2-40B4-BE49-F238E27FC236}">
                <a16:creationId xmlns:a16="http://schemas.microsoft.com/office/drawing/2014/main" id="{883877C3-F0F4-0AC2-1F1B-E6B3DCDB87B7}"/>
              </a:ext>
            </a:extLst>
          </p:cNvPr>
          <p:cNvSpPr/>
          <p:nvPr/>
        </p:nvSpPr>
        <p:spPr>
          <a:xfrm rot="5400000">
            <a:off x="2248343" y="3876784"/>
            <a:ext cx="457201" cy="553340"/>
          </a:xfrm>
          <a:prstGeom prst="bent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nah: Bengkok 25">
            <a:extLst>
              <a:ext uri="{FF2B5EF4-FFF2-40B4-BE49-F238E27FC236}">
                <a16:creationId xmlns:a16="http://schemas.microsoft.com/office/drawing/2014/main" id="{6B73D167-2F66-34DF-7EA1-9DF3E4B4F57C}"/>
              </a:ext>
            </a:extLst>
          </p:cNvPr>
          <p:cNvSpPr/>
          <p:nvPr/>
        </p:nvSpPr>
        <p:spPr>
          <a:xfrm>
            <a:off x="4057650" y="3606938"/>
            <a:ext cx="431006" cy="355876"/>
          </a:xfrm>
          <a:prstGeom prst="ben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Kotak Teks 26">
            <a:extLst>
              <a:ext uri="{FF2B5EF4-FFF2-40B4-BE49-F238E27FC236}">
                <a16:creationId xmlns:a16="http://schemas.microsoft.com/office/drawing/2014/main" id="{B173FE01-ADEF-EF79-C9C2-4C683FE2CBE6}"/>
              </a:ext>
            </a:extLst>
          </p:cNvPr>
          <p:cNvSpPr txBox="1"/>
          <p:nvPr/>
        </p:nvSpPr>
        <p:spPr>
          <a:xfrm>
            <a:off x="4654153" y="3429000"/>
            <a:ext cx="176926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Resistensi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Panah: Kanan 29">
            <a:extLst>
              <a:ext uri="{FF2B5EF4-FFF2-40B4-BE49-F238E27FC236}">
                <a16:creationId xmlns:a16="http://schemas.microsoft.com/office/drawing/2014/main" id="{C5B48BA8-8033-DF9E-C5C4-59BF7F97FE57}"/>
              </a:ext>
            </a:extLst>
          </p:cNvPr>
          <p:cNvSpPr/>
          <p:nvPr/>
        </p:nvSpPr>
        <p:spPr>
          <a:xfrm>
            <a:off x="6588919" y="3556276"/>
            <a:ext cx="628650" cy="20005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Kotak Teks 30">
            <a:extLst>
              <a:ext uri="{FF2B5EF4-FFF2-40B4-BE49-F238E27FC236}">
                <a16:creationId xmlns:a16="http://schemas.microsoft.com/office/drawing/2014/main" id="{3CAF0EB9-C46C-B8AC-B5EC-FF863D3FD0F8}"/>
              </a:ext>
            </a:extLst>
          </p:cNvPr>
          <p:cNvSpPr txBox="1"/>
          <p:nvPr/>
        </p:nvSpPr>
        <p:spPr>
          <a:xfrm>
            <a:off x="7502127" y="3429000"/>
            <a:ext cx="1769269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Pengobatan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herbal</a:t>
            </a:r>
          </a:p>
        </p:txBody>
      </p:sp>
      <p:sp>
        <p:nvSpPr>
          <p:cNvPr id="32" name="Panah: Bengkok 31">
            <a:extLst>
              <a:ext uri="{FF2B5EF4-FFF2-40B4-BE49-F238E27FC236}">
                <a16:creationId xmlns:a16="http://schemas.microsoft.com/office/drawing/2014/main" id="{5658DA5B-EBCE-C742-00D4-15E575A9D8F3}"/>
              </a:ext>
            </a:extLst>
          </p:cNvPr>
          <p:cNvSpPr/>
          <p:nvPr/>
        </p:nvSpPr>
        <p:spPr>
          <a:xfrm rot="5400000">
            <a:off x="9340451" y="3827097"/>
            <a:ext cx="431006" cy="355876"/>
          </a:xfrm>
          <a:prstGeom prst="ben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Kotak Teks 33">
            <a:extLst>
              <a:ext uri="{FF2B5EF4-FFF2-40B4-BE49-F238E27FC236}">
                <a16:creationId xmlns:a16="http://schemas.microsoft.com/office/drawing/2014/main" id="{02D5AC53-7947-CBDF-396B-DB0EC45F7170}"/>
              </a:ext>
            </a:extLst>
          </p:cNvPr>
          <p:cNvSpPr txBox="1"/>
          <p:nvPr/>
        </p:nvSpPr>
        <p:spPr>
          <a:xfrm>
            <a:off x="8671319" y="4474209"/>
            <a:ext cx="2701531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Urophyllum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arboreum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(Ex. Blume)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35" name="Panah: Kanan 34">
            <a:extLst>
              <a:ext uri="{FF2B5EF4-FFF2-40B4-BE49-F238E27FC236}">
                <a16:creationId xmlns:a16="http://schemas.microsoft.com/office/drawing/2014/main" id="{967536B3-959A-FE8E-E993-210A05449DFD}"/>
              </a:ext>
            </a:extLst>
          </p:cNvPr>
          <p:cNvSpPr/>
          <p:nvPr/>
        </p:nvSpPr>
        <p:spPr>
          <a:xfrm rot="10800000">
            <a:off x="7898606" y="4882012"/>
            <a:ext cx="628650" cy="20005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Kotak Teks 35">
            <a:extLst>
              <a:ext uri="{FF2B5EF4-FFF2-40B4-BE49-F238E27FC236}">
                <a16:creationId xmlns:a16="http://schemas.microsoft.com/office/drawing/2014/main" id="{E1E160CA-9E7B-3355-151A-8D4E1F67AECF}"/>
              </a:ext>
            </a:extLst>
          </p:cNvPr>
          <p:cNvSpPr txBox="1"/>
          <p:nvPr/>
        </p:nvSpPr>
        <p:spPr>
          <a:xfrm>
            <a:off x="5103018" y="4420348"/>
            <a:ext cx="254317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antibakteri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bakteri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positif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A7F41E-814E-DC21-1107-0E619E5DCBB6}"/>
              </a:ext>
            </a:extLst>
          </p:cNvPr>
          <p:cNvSpPr txBox="1"/>
          <p:nvPr/>
        </p:nvSpPr>
        <p:spPr>
          <a:xfrm>
            <a:off x="3389709" y="702054"/>
            <a:ext cx="5412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Rumusan</a:t>
            </a:r>
            <a:r>
              <a:rPr lang="en-US" sz="4400" b="1" dirty="0"/>
              <a:t> </a:t>
            </a:r>
            <a:r>
              <a:rPr lang="en-US" sz="4400" b="1" dirty="0" err="1"/>
              <a:t>Masalah</a:t>
            </a:r>
            <a:endParaRPr lang="en-US" sz="4400" b="1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072EA6D2-79BF-981C-0A5D-EDF09B12F218}"/>
              </a:ext>
            </a:extLst>
          </p:cNvPr>
          <p:cNvSpPr txBox="1"/>
          <p:nvPr/>
        </p:nvSpPr>
        <p:spPr>
          <a:xfrm>
            <a:off x="1361281" y="2090172"/>
            <a:ext cx="94694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1. </a:t>
            </a:r>
            <a:r>
              <a:rPr lang="en-US" sz="2400" dirty="0" err="1">
                <a:latin typeface="Times New Roman" panose="02020603050405020304" pitchFamily="18" charset="0"/>
              </a:rPr>
              <a:t>Bagaimana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onsentrasi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ambat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Minimum (KHM)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ekstrak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arboreum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2400" dirty="0">
                <a:latin typeface="Times New Roman" panose="02020603050405020304" pitchFamily="18" charset="0"/>
              </a:rPr>
              <a:t>. Ex Blume) Korth.) </a:t>
            </a:r>
            <a:r>
              <a:rPr lang="en-US" sz="2400" dirty="0" err="1">
                <a:latin typeface="Times New Roman" panose="02020603050405020304" pitchFamily="18" charset="0"/>
              </a:rPr>
              <a:t>terhadap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bakteri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</a:rPr>
              <a:t>Staphylococcus aureus</a:t>
            </a:r>
            <a:r>
              <a:rPr lang="en-US" sz="2400" dirty="0">
                <a:latin typeface="Times New Roman" panose="02020603050405020304" pitchFamily="18" charset="0"/>
              </a:rPr>
              <a:t>?</a:t>
            </a:r>
          </a:p>
          <a:p>
            <a:pPr algn="just"/>
            <a:endParaRPr lang="en-US" sz="2400" dirty="0">
              <a:latin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</a:rPr>
              <a:t>2. </a:t>
            </a:r>
            <a:r>
              <a:rPr lang="en-US" sz="2400" dirty="0" err="1">
                <a:latin typeface="Times New Roman" panose="02020603050405020304" pitchFamily="18" charset="0"/>
              </a:rPr>
              <a:t>Bagaimana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Konsentrasi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Bunuh</a:t>
            </a:r>
            <a:r>
              <a:rPr lang="en-US" sz="2400" dirty="0">
                <a:latin typeface="Times New Roman" panose="02020603050405020304" pitchFamily="18" charset="0"/>
              </a:rPr>
              <a:t> Minimum (KBM) </a:t>
            </a:r>
            <a:r>
              <a:rPr lang="en-US" sz="2400" dirty="0" err="1">
                <a:latin typeface="Times New Roman" panose="02020603050405020304" pitchFamily="18" charset="0"/>
              </a:rPr>
              <a:t>ekstrak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daun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patindis</a:t>
            </a:r>
            <a:r>
              <a:rPr lang="en-US" sz="2400" dirty="0">
                <a:latin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</a:rPr>
              <a:t>Urophyllum</a:t>
            </a:r>
            <a:r>
              <a:rPr lang="en-US" sz="2400" i="1" dirty="0">
                <a:latin typeface="Times New Roman" panose="02020603050405020304" pitchFamily="18" charset="0"/>
              </a:rPr>
              <a:t> arboreum </a:t>
            </a:r>
            <a:r>
              <a:rPr lang="en-US" sz="2400" dirty="0">
                <a:latin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</a:rPr>
              <a:t>Reinw</a:t>
            </a:r>
            <a:r>
              <a:rPr lang="en-US" sz="2400" dirty="0">
                <a:latin typeface="Times New Roman" panose="02020603050405020304" pitchFamily="18" charset="0"/>
              </a:rPr>
              <a:t>. Ex Blume) Korth.) </a:t>
            </a:r>
            <a:r>
              <a:rPr lang="en-US" sz="2400" dirty="0" err="1">
                <a:latin typeface="Times New Roman" panose="02020603050405020304" pitchFamily="18" charset="0"/>
              </a:rPr>
              <a:t>terhadap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bakteri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</a:rPr>
              <a:t>Staphylococcus aureus</a:t>
            </a:r>
            <a:r>
              <a:rPr lang="en-US" sz="2400" dirty="0">
                <a:latin typeface="Times New Roman" panose="02020603050405020304" pitchFamily="18" charset="0"/>
              </a:rPr>
              <a:t>?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otak Teks 7">
            <a:extLst>
              <a:ext uri="{FF2B5EF4-FFF2-40B4-BE49-F238E27FC236}">
                <a16:creationId xmlns:a16="http://schemas.microsoft.com/office/drawing/2014/main" id="{2F70BB2A-401B-539E-1B22-414359941B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199" y="2027098"/>
            <a:ext cx="10515600" cy="2803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457200" algn="just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Hambat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(KHM)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Urophyllum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arboreum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Ex Blume) Korth.)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bakteri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en-US" sz="2400" i="1" dirty="0"/>
              <a:t> aureus.</a:t>
            </a:r>
          </a:p>
          <a:p>
            <a:pPr marL="571500" indent="-457200" algn="just">
              <a:buAutoNum type="arabicPeriod"/>
            </a:pPr>
            <a:endParaRPr lang="en-US" sz="2400" i="1" dirty="0"/>
          </a:p>
          <a:p>
            <a:pPr marL="571500" indent="-457200" algn="just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Bunuh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(KBM)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Urophyllum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arboreum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Ex Blume) Korth.)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bakteri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</a:t>
            </a:r>
            <a:r>
              <a:rPr lang="en-US" sz="2400" i="1" dirty="0"/>
              <a:t>.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E85C684-9801-0846-5A74-F92315C5A3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42971" y="781835"/>
            <a:ext cx="4906056" cy="70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+mj-lt"/>
              </a:rPr>
              <a:t>Tujuan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Penelitian</a:t>
            </a:r>
            <a:r>
              <a:rPr lang="en-US" b="1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139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0793935B-A568-D9B0-EBC5-867ADE9FC25A}"/>
              </a:ext>
            </a:extLst>
          </p:cNvPr>
          <p:cNvSpPr txBox="1"/>
          <p:nvPr/>
        </p:nvSpPr>
        <p:spPr>
          <a:xfrm>
            <a:off x="7315200" y="2571750"/>
            <a:ext cx="3900488" cy="210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3375421" y="461322"/>
            <a:ext cx="54411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Manfaat</a:t>
            </a:r>
            <a:r>
              <a:rPr lang="en-US" sz="4400" b="1" dirty="0"/>
              <a:t> </a:t>
            </a:r>
            <a:r>
              <a:rPr lang="en-US" sz="4400" b="1" dirty="0" err="1"/>
              <a:t>Penelitian</a:t>
            </a:r>
            <a:r>
              <a:rPr lang="en-US" sz="4400" b="1" dirty="0"/>
              <a:t>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051F1333-DFAA-0CDA-7591-7A5CD2D47D18}"/>
              </a:ext>
            </a:extLst>
          </p:cNvPr>
          <p:cNvSpPr txBox="1"/>
          <p:nvPr/>
        </p:nvSpPr>
        <p:spPr>
          <a:xfrm>
            <a:off x="976312" y="1421278"/>
            <a:ext cx="102441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Masyrakat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algn="just"/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Sebagai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sumber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informasi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bagi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masyarakat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terkait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agar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dapat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memanfaatkan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arboreum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Ex Blume)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Korth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.)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sebagai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obat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tradisional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efektif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lvl="1" algn="just"/>
            <a:endParaRPr lang="en-US" sz="2000" dirty="0">
              <a:latin typeface="Times New Roman" panose="02020603050405020304" pitchFamily="18" charset="0"/>
            </a:endParaRPr>
          </a:p>
          <a:p>
            <a:pPr lvl="1" algn="just"/>
            <a:r>
              <a:rPr lang="en-US" sz="2000" dirty="0">
                <a:latin typeface="Times New Roman" panose="02020603050405020304" pitchFamily="18" charset="0"/>
              </a:rPr>
              <a:t>2. </a:t>
            </a:r>
            <a:r>
              <a:rPr lang="en-US" sz="2000" dirty="0" err="1">
                <a:latin typeface="Times New Roman" panose="02020603050405020304" pitchFamily="18" charset="0"/>
              </a:rPr>
              <a:t>Bagi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Peneliti</a:t>
            </a:r>
            <a:endParaRPr lang="en-US" sz="2000" dirty="0">
              <a:latin typeface="Times New Roman" panose="02020603050405020304" pitchFamily="18" charset="0"/>
            </a:endParaRPr>
          </a:p>
          <a:p>
            <a:pPr lvl="1" algn="just"/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Peneliti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memperoleh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pengetahuan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wawasan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penelitian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arboreum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Ex Blume )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Korth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.)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sebagai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antibakteri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bersifat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efektif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berdasarkan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kandungan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senyawa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didalamnya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lvl="1" algn="just"/>
            <a:endParaRPr lang="en-US" sz="2000" dirty="0">
              <a:latin typeface="Times New Roman" panose="02020603050405020304" pitchFamily="18" charset="0"/>
            </a:endParaRPr>
          </a:p>
          <a:p>
            <a:pPr lvl="1" algn="just"/>
            <a:r>
              <a:rPr lang="en-US" sz="2000" dirty="0">
                <a:latin typeface="Times New Roman" panose="02020603050405020304" pitchFamily="18" charset="0"/>
              </a:rPr>
              <a:t>3. </a:t>
            </a:r>
            <a:r>
              <a:rPr lang="en-US" sz="2000" dirty="0" err="1">
                <a:latin typeface="Times New Roman" panose="02020603050405020304" pitchFamily="18" charset="0"/>
              </a:rPr>
              <a:t>Bagi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Institusi</a:t>
            </a:r>
            <a:endParaRPr lang="en-US" sz="2000" dirty="0">
              <a:latin typeface="Times New Roman" panose="02020603050405020304" pitchFamily="18" charset="0"/>
            </a:endParaRPr>
          </a:p>
          <a:p>
            <a:pPr lvl="1" algn="just"/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Menambah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pengetahuan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para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pembaca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terkait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penggunaan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arboreum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Ex Blume)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Korth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.)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sebagai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antibakteri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terhadap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Staphylococcus aureus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dan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mengetahui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kandungan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senyawa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didalamnya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</a:endParaRPr>
          </a:p>
          <a:p>
            <a:pPr lvl="1" algn="just"/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0793935B-A568-D9B0-EBC5-867ADE9FC25A}"/>
              </a:ext>
            </a:extLst>
          </p:cNvPr>
          <p:cNvSpPr txBox="1"/>
          <p:nvPr/>
        </p:nvSpPr>
        <p:spPr>
          <a:xfrm>
            <a:off x="7315200" y="2571750"/>
            <a:ext cx="3900488" cy="210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3289696" y="237545"/>
            <a:ext cx="5612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Tinjauan</a:t>
            </a:r>
            <a:r>
              <a:rPr lang="en-US" sz="4400" b="1" dirty="0"/>
              <a:t> Pustaka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051F1333-DFAA-0CDA-7591-7A5CD2D47D18}"/>
              </a:ext>
            </a:extLst>
          </p:cNvPr>
          <p:cNvSpPr txBox="1"/>
          <p:nvPr/>
        </p:nvSpPr>
        <p:spPr>
          <a:xfrm>
            <a:off x="1104106" y="1729055"/>
            <a:ext cx="65420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Nama Ilmiah 	: </a:t>
            </a:r>
            <a:r>
              <a:rPr lang="de-DE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Urophyllum arboreum </a:t>
            </a:r>
            <a:r>
              <a:rPr lang="de-DE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(Reinw. 		Ex Blume) Korth.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Kingdom 	: Plantae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Divisi 		: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Magnoliophyta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Kelas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	: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Magnoliopsida </a:t>
            </a:r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Ordo 		: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Gentinales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Famili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	: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Rubiaceae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Genus 		: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U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Species 	: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arboreum 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400" b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		Ex Blume) Korth.</a:t>
            </a:r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D8DC4C41-D0C7-A9A2-4CC4-B27F59243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194" y="1528574"/>
            <a:ext cx="2789686" cy="418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36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0793935B-A568-D9B0-EBC5-867ADE9FC25A}"/>
              </a:ext>
            </a:extLst>
          </p:cNvPr>
          <p:cNvSpPr txBox="1"/>
          <p:nvPr/>
        </p:nvSpPr>
        <p:spPr>
          <a:xfrm>
            <a:off x="7315200" y="2571750"/>
            <a:ext cx="3900488" cy="210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4545806" y="614363"/>
            <a:ext cx="310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Tinjauan</a:t>
            </a:r>
            <a:r>
              <a:rPr lang="en-US" sz="2400" b="1" dirty="0"/>
              <a:t> Pustaka</a:t>
            </a: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39793DD6-3769-2915-3EE3-797F0733175F}"/>
              </a:ext>
            </a:extLst>
          </p:cNvPr>
          <p:cNvSpPr txBox="1"/>
          <p:nvPr/>
        </p:nvSpPr>
        <p:spPr>
          <a:xfrm>
            <a:off x="728663" y="1905506"/>
            <a:ext cx="34837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Tanaman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Barat dengan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cengkeh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mencapai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m dengan diameter 10-15 cm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berbentuk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lonjong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801586-5E37-5AC9-520A-D48B5A862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438" y="1368028"/>
            <a:ext cx="7429085" cy="41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7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3190875" y="15342"/>
            <a:ext cx="5417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Kerangka</a:t>
            </a:r>
            <a:r>
              <a:rPr lang="en-US" sz="2400" b="1" dirty="0"/>
              <a:t> </a:t>
            </a:r>
            <a:r>
              <a:rPr lang="en-US" sz="4400" b="1" dirty="0" err="1"/>
              <a:t>Konsep</a:t>
            </a:r>
            <a:endParaRPr lang="en-US" sz="4400" b="1" dirty="0"/>
          </a:p>
        </p:txBody>
      </p:sp>
      <p:sp>
        <p:nvSpPr>
          <p:cNvPr id="2" name="Kotak Teks 1">
            <a:extLst>
              <a:ext uri="{FF2B5EF4-FFF2-40B4-BE49-F238E27FC236}">
                <a16:creationId xmlns:a16="http://schemas.microsoft.com/office/drawing/2014/main" id="{D1A2DE06-ECB5-1581-240B-8C9FD09C1811}"/>
              </a:ext>
            </a:extLst>
          </p:cNvPr>
          <p:cNvSpPr txBox="1"/>
          <p:nvPr/>
        </p:nvSpPr>
        <p:spPr>
          <a:xfrm>
            <a:off x="297656" y="1755187"/>
            <a:ext cx="2386013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</a:t>
            </a:r>
          </a:p>
        </p:txBody>
      </p:sp>
      <p:sp>
        <p:nvSpPr>
          <p:cNvPr id="9" name="Panah: Kanan 8">
            <a:extLst>
              <a:ext uri="{FF2B5EF4-FFF2-40B4-BE49-F238E27FC236}">
                <a16:creationId xmlns:a16="http://schemas.microsoft.com/office/drawing/2014/main" id="{9927DE71-710F-F854-2229-E009F47034C6}"/>
              </a:ext>
            </a:extLst>
          </p:cNvPr>
          <p:cNvSpPr/>
          <p:nvPr/>
        </p:nvSpPr>
        <p:spPr>
          <a:xfrm>
            <a:off x="2790825" y="1842000"/>
            <a:ext cx="400050" cy="16927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538FC676-9F9D-51AD-E969-58ADD3C8F351}"/>
              </a:ext>
            </a:extLst>
          </p:cNvPr>
          <p:cNvSpPr txBox="1"/>
          <p:nvPr/>
        </p:nvSpPr>
        <p:spPr>
          <a:xfrm>
            <a:off x="3298031" y="1755187"/>
            <a:ext cx="1504950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Pengobatan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Keterangan: Baris 15">
            <a:extLst>
              <a:ext uri="{FF2B5EF4-FFF2-40B4-BE49-F238E27FC236}">
                <a16:creationId xmlns:a16="http://schemas.microsoft.com/office/drawing/2014/main" id="{16FF5E85-D0FE-453A-E83A-C86C37E2C6B4}"/>
              </a:ext>
            </a:extLst>
          </p:cNvPr>
          <p:cNvSpPr/>
          <p:nvPr/>
        </p:nvSpPr>
        <p:spPr>
          <a:xfrm>
            <a:off x="5329240" y="1381536"/>
            <a:ext cx="1176338" cy="461665"/>
          </a:xfrm>
          <a:prstGeom prst="borderCallout1">
            <a:avLst>
              <a:gd name="adj1" fmla="val 40414"/>
              <a:gd name="adj2" fmla="val 169"/>
              <a:gd name="adj3" fmla="val 115595"/>
              <a:gd name="adj4" fmla="val -49264"/>
            </a:avLst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Obat</a:t>
            </a:r>
            <a:r>
              <a:rPr lang="en-US" dirty="0"/>
              <a:t> Kimia</a:t>
            </a:r>
          </a:p>
        </p:txBody>
      </p:sp>
      <p:sp>
        <p:nvSpPr>
          <p:cNvPr id="17" name="Keterangan: Baris 16">
            <a:extLst>
              <a:ext uri="{FF2B5EF4-FFF2-40B4-BE49-F238E27FC236}">
                <a16:creationId xmlns:a16="http://schemas.microsoft.com/office/drawing/2014/main" id="{72E38343-A41C-6B1D-C425-2A89099F3A3D}"/>
              </a:ext>
            </a:extLst>
          </p:cNvPr>
          <p:cNvSpPr/>
          <p:nvPr/>
        </p:nvSpPr>
        <p:spPr>
          <a:xfrm>
            <a:off x="5351861" y="2055258"/>
            <a:ext cx="1176338" cy="461665"/>
          </a:xfrm>
          <a:prstGeom prst="borderCallout1">
            <a:avLst>
              <a:gd name="adj1" fmla="val 43508"/>
              <a:gd name="adj2" fmla="val -1046"/>
              <a:gd name="adj3" fmla="val -17480"/>
              <a:gd name="adj4" fmla="val -48049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Obat</a:t>
            </a:r>
            <a:r>
              <a:rPr lang="en-US" dirty="0"/>
              <a:t> Herbal</a:t>
            </a:r>
          </a:p>
        </p:txBody>
      </p:sp>
      <p:sp>
        <p:nvSpPr>
          <p:cNvPr id="19" name="Panah: Kanan 18">
            <a:extLst>
              <a:ext uri="{FF2B5EF4-FFF2-40B4-BE49-F238E27FC236}">
                <a16:creationId xmlns:a16="http://schemas.microsoft.com/office/drawing/2014/main" id="{050164ED-063B-66B4-FD3D-24C791854341}"/>
              </a:ext>
            </a:extLst>
          </p:cNvPr>
          <p:cNvSpPr/>
          <p:nvPr/>
        </p:nvSpPr>
        <p:spPr>
          <a:xfrm>
            <a:off x="6631787" y="1555215"/>
            <a:ext cx="400050" cy="16927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BFD347DB-8B12-3015-E2AB-34861055993B}"/>
              </a:ext>
            </a:extLst>
          </p:cNvPr>
          <p:cNvSpPr txBox="1"/>
          <p:nvPr/>
        </p:nvSpPr>
        <p:spPr>
          <a:xfrm>
            <a:off x="7158046" y="893495"/>
            <a:ext cx="1643054" cy="1323439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Antibiotik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Antihistamin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Antiviral</a:t>
            </a:r>
          </a:p>
          <a:p>
            <a:pPr marL="342900" indent="-342900"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Analgesik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Antipiretik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Panah: Bengkok 21">
            <a:extLst>
              <a:ext uri="{FF2B5EF4-FFF2-40B4-BE49-F238E27FC236}">
                <a16:creationId xmlns:a16="http://schemas.microsoft.com/office/drawing/2014/main" id="{D3B2E550-5066-9C3F-3CF4-1951C37A6281}"/>
              </a:ext>
            </a:extLst>
          </p:cNvPr>
          <p:cNvSpPr/>
          <p:nvPr/>
        </p:nvSpPr>
        <p:spPr>
          <a:xfrm rot="5400000">
            <a:off x="6646221" y="2316898"/>
            <a:ext cx="461665" cy="400050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1160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2F3889B4-D475-29D9-F53E-8EC776AC0C81}"/>
              </a:ext>
            </a:extLst>
          </p:cNvPr>
          <p:cNvSpPr txBox="1"/>
          <p:nvPr/>
        </p:nvSpPr>
        <p:spPr>
          <a:xfrm>
            <a:off x="5623332" y="2854250"/>
            <a:ext cx="2907494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Urophyllum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arboreum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Reinw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Ex Blume)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24" name="Panah: Bengkok 23">
            <a:extLst>
              <a:ext uri="{FF2B5EF4-FFF2-40B4-BE49-F238E27FC236}">
                <a16:creationId xmlns:a16="http://schemas.microsoft.com/office/drawing/2014/main" id="{04ABB9CF-187D-3A91-5FB4-3C4E315CFF1B}"/>
              </a:ext>
            </a:extLst>
          </p:cNvPr>
          <p:cNvSpPr/>
          <p:nvPr/>
        </p:nvSpPr>
        <p:spPr>
          <a:xfrm rot="5400000">
            <a:off x="9121456" y="1219384"/>
            <a:ext cx="416590" cy="828647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803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Kotak Teks 24">
            <a:extLst>
              <a:ext uri="{FF2B5EF4-FFF2-40B4-BE49-F238E27FC236}">
                <a16:creationId xmlns:a16="http://schemas.microsoft.com/office/drawing/2014/main" id="{5A8CBF29-51A8-2C47-6122-FC81279608A9}"/>
              </a:ext>
            </a:extLst>
          </p:cNvPr>
          <p:cNvSpPr txBox="1"/>
          <p:nvPr/>
        </p:nvSpPr>
        <p:spPr>
          <a:xfrm>
            <a:off x="9015426" y="1947536"/>
            <a:ext cx="1457298" cy="338554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Resistensi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Panah: Kanan 25">
            <a:extLst>
              <a:ext uri="{FF2B5EF4-FFF2-40B4-BE49-F238E27FC236}">
                <a16:creationId xmlns:a16="http://schemas.microsoft.com/office/drawing/2014/main" id="{7139BF79-BF5B-724F-5F28-19EEC441CB5F}"/>
              </a:ext>
            </a:extLst>
          </p:cNvPr>
          <p:cNvSpPr/>
          <p:nvPr/>
        </p:nvSpPr>
        <p:spPr>
          <a:xfrm rot="10800000">
            <a:off x="5129215" y="3061998"/>
            <a:ext cx="400050" cy="16927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Kotak Teks 26">
            <a:extLst>
              <a:ext uri="{FF2B5EF4-FFF2-40B4-BE49-F238E27FC236}">
                <a16:creationId xmlns:a16="http://schemas.microsoft.com/office/drawing/2014/main" id="{CC225158-819E-3198-D3C0-9215A0604342}"/>
              </a:ext>
            </a:extLst>
          </p:cNvPr>
          <p:cNvSpPr txBox="1"/>
          <p:nvPr/>
        </p:nvSpPr>
        <p:spPr>
          <a:xfrm>
            <a:off x="4243389" y="2977360"/>
            <a:ext cx="79176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anah: Kanan 27">
            <a:extLst>
              <a:ext uri="{FF2B5EF4-FFF2-40B4-BE49-F238E27FC236}">
                <a16:creationId xmlns:a16="http://schemas.microsoft.com/office/drawing/2014/main" id="{8F2D4777-E9BF-3531-C2AE-5913AD526C50}"/>
              </a:ext>
            </a:extLst>
          </p:cNvPr>
          <p:cNvSpPr/>
          <p:nvPr/>
        </p:nvSpPr>
        <p:spPr>
          <a:xfrm rot="10800000">
            <a:off x="3707608" y="3061998"/>
            <a:ext cx="400050" cy="169277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Kotak Teks 28">
            <a:extLst>
              <a:ext uri="{FF2B5EF4-FFF2-40B4-BE49-F238E27FC236}">
                <a16:creationId xmlns:a16="http://schemas.microsoft.com/office/drawing/2014/main" id="{EC29BE9B-5291-3B9B-24CE-050944CE9844}"/>
              </a:ext>
            </a:extLst>
          </p:cNvPr>
          <p:cNvSpPr txBox="1"/>
          <p:nvPr/>
        </p:nvSpPr>
        <p:spPr>
          <a:xfrm>
            <a:off x="1368022" y="2989385"/>
            <a:ext cx="224194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etanol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Keterangan: Baris 33">
            <a:extLst>
              <a:ext uri="{FF2B5EF4-FFF2-40B4-BE49-F238E27FC236}">
                <a16:creationId xmlns:a16="http://schemas.microsoft.com/office/drawing/2014/main" id="{F5253A44-4994-D334-38FA-47ADFDB13D45}"/>
              </a:ext>
            </a:extLst>
          </p:cNvPr>
          <p:cNvSpPr/>
          <p:nvPr/>
        </p:nvSpPr>
        <p:spPr>
          <a:xfrm>
            <a:off x="485774" y="4197233"/>
            <a:ext cx="2009776" cy="468797"/>
          </a:xfrm>
          <a:prstGeom prst="borderCallout1">
            <a:avLst>
              <a:gd name="adj1" fmla="val -3439"/>
              <a:gd name="adj2" fmla="val 51667"/>
              <a:gd name="adj3" fmla="val -131583"/>
              <a:gd name="adj4" fmla="val 10153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Uji </a:t>
            </a:r>
            <a:r>
              <a:rPr lang="en-US" dirty="0" err="1"/>
              <a:t>Konsentrasi</a:t>
            </a:r>
            <a:r>
              <a:rPr lang="en-US" dirty="0"/>
              <a:t> </a:t>
            </a:r>
            <a:r>
              <a:rPr lang="en-US" dirty="0" err="1"/>
              <a:t>Hambat</a:t>
            </a:r>
            <a:r>
              <a:rPr lang="en-US" dirty="0"/>
              <a:t> Minimum (%)</a:t>
            </a:r>
          </a:p>
        </p:txBody>
      </p:sp>
      <p:sp>
        <p:nvSpPr>
          <p:cNvPr id="36" name="Keterangan: Baris 35">
            <a:extLst>
              <a:ext uri="{FF2B5EF4-FFF2-40B4-BE49-F238E27FC236}">
                <a16:creationId xmlns:a16="http://schemas.microsoft.com/office/drawing/2014/main" id="{211A8E61-BF9D-2B48-7DC0-B0331CEC0AC6}"/>
              </a:ext>
            </a:extLst>
          </p:cNvPr>
          <p:cNvSpPr/>
          <p:nvPr/>
        </p:nvSpPr>
        <p:spPr>
          <a:xfrm>
            <a:off x="2737842" y="4191997"/>
            <a:ext cx="2009776" cy="468797"/>
          </a:xfrm>
          <a:prstGeom prst="borderCallout1">
            <a:avLst>
              <a:gd name="adj1" fmla="val -3439"/>
              <a:gd name="adj2" fmla="val 51667"/>
              <a:gd name="adj3" fmla="val -131583"/>
              <a:gd name="adj4" fmla="val -1150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Uji </a:t>
            </a:r>
            <a:r>
              <a:rPr lang="en-US" dirty="0" err="1"/>
              <a:t>Konsentrasi</a:t>
            </a:r>
            <a:r>
              <a:rPr lang="en-US" dirty="0"/>
              <a:t> </a:t>
            </a:r>
            <a:r>
              <a:rPr lang="en-US" dirty="0" err="1"/>
              <a:t>Bunuh</a:t>
            </a:r>
            <a:r>
              <a:rPr lang="en-US" dirty="0"/>
              <a:t> Minimum</a:t>
            </a:r>
          </a:p>
        </p:txBody>
      </p:sp>
      <p:sp>
        <p:nvSpPr>
          <p:cNvPr id="44" name="Kotak Teks 43">
            <a:extLst>
              <a:ext uri="{FF2B5EF4-FFF2-40B4-BE49-F238E27FC236}">
                <a16:creationId xmlns:a16="http://schemas.microsoft.com/office/drawing/2014/main" id="{D03DA52E-EF55-F65B-9F85-223C37C2FB93}"/>
              </a:ext>
            </a:extLst>
          </p:cNvPr>
          <p:cNvSpPr txBox="1"/>
          <p:nvPr/>
        </p:nvSpPr>
        <p:spPr>
          <a:xfrm>
            <a:off x="5859808" y="4445672"/>
            <a:ext cx="122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Keterengan</a:t>
            </a:r>
            <a:r>
              <a:rPr lang="en-US" dirty="0"/>
              <a:t> : </a:t>
            </a:r>
          </a:p>
        </p:txBody>
      </p:sp>
      <p:sp>
        <p:nvSpPr>
          <p:cNvPr id="45" name="Kotak Teks 44">
            <a:extLst>
              <a:ext uri="{FF2B5EF4-FFF2-40B4-BE49-F238E27FC236}">
                <a16:creationId xmlns:a16="http://schemas.microsoft.com/office/drawing/2014/main" id="{5369C2E4-CE21-238B-9C37-D2126FF871DA}"/>
              </a:ext>
            </a:extLst>
          </p:cNvPr>
          <p:cNvSpPr txBox="1"/>
          <p:nvPr/>
        </p:nvSpPr>
        <p:spPr>
          <a:xfrm>
            <a:off x="7067557" y="4911740"/>
            <a:ext cx="1157274" cy="307777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Kotak Teks 45">
            <a:extLst>
              <a:ext uri="{FF2B5EF4-FFF2-40B4-BE49-F238E27FC236}">
                <a16:creationId xmlns:a16="http://schemas.microsoft.com/office/drawing/2014/main" id="{7F7CE7E0-DDC4-92A5-DAF9-926D53240608}"/>
              </a:ext>
            </a:extLst>
          </p:cNvPr>
          <p:cNvSpPr txBox="1"/>
          <p:nvPr/>
        </p:nvSpPr>
        <p:spPr>
          <a:xfrm>
            <a:off x="8343906" y="4862109"/>
            <a:ext cx="1971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: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diteliti</a:t>
            </a:r>
            <a:endParaRPr lang="en-US" dirty="0"/>
          </a:p>
        </p:txBody>
      </p:sp>
      <p:sp>
        <p:nvSpPr>
          <p:cNvPr id="48" name="Kotak Teks 47">
            <a:extLst>
              <a:ext uri="{FF2B5EF4-FFF2-40B4-BE49-F238E27FC236}">
                <a16:creationId xmlns:a16="http://schemas.microsoft.com/office/drawing/2014/main" id="{6344B9B2-F08B-2739-7942-D861CC0D90B2}"/>
              </a:ext>
            </a:extLst>
          </p:cNvPr>
          <p:cNvSpPr txBox="1"/>
          <p:nvPr/>
        </p:nvSpPr>
        <p:spPr>
          <a:xfrm>
            <a:off x="7029168" y="5530097"/>
            <a:ext cx="1195663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9" name="Kotak Teks 48">
            <a:extLst>
              <a:ext uri="{FF2B5EF4-FFF2-40B4-BE49-F238E27FC236}">
                <a16:creationId xmlns:a16="http://schemas.microsoft.com/office/drawing/2014/main" id="{0D1DFC62-29A0-26E6-B011-11CE09AF784E}"/>
              </a:ext>
            </a:extLst>
          </p:cNvPr>
          <p:cNvSpPr txBox="1"/>
          <p:nvPr/>
        </p:nvSpPr>
        <p:spPr>
          <a:xfrm>
            <a:off x="8343906" y="5561028"/>
            <a:ext cx="1971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: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diteliti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76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4545806" y="614363"/>
            <a:ext cx="310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143E664-445F-81C3-8E1F-FDDF94DA7CA0}"/>
              </a:ext>
            </a:extLst>
          </p:cNvPr>
          <p:cNvSpPr txBox="1"/>
          <p:nvPr/>
        </p:nvSpPr>
        <p:spPr>
          <a:xfrm>
            <a:off x="3245405" y="394883"/>
            <a:ext cx="5655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Metode</a:t>
            </a:r>
            <a:r>
              <a:rPr lang="en-US" sz="4400" b="1" dirty="0"/>
              <a:t> </a:t>
            </a:r>
            <a:r>
              <a:rPr lang="en-US" sz="4400" b="1" dirty="0" err="1"/>
              <a:t>Penelitian</a:t>
            </a:r>
            <a:r>
              <a:rPr lang="en-US" sz="4400" b="1" dirty="0"/>
              <a:t> 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AE94FC15-C6FF-8D90-92D0-F71E898745DB}"/>
              </a:ext>
            </a:extLst>
          </p:cNvPr>
          <p:cNvSpPr txBox="1"/>
          <p:nvPr/>
        </p:nvSpPr>
        <p:spPr>
          <a:xfrm>
            <a:off x="4545806" y="1362222"/>
            <a:ext cx="3100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Jenis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E57C590E-FE81-9EAA-B4E4-73BE0548DFEE}"/>
              </a:ext>
            </a:extLst>
          </p:cNvPr>
          <p:cNvSpPr txBox="1"/>
          <p:nvPr/>
        </p:nvSpPr>
        <p:spPr>
          <a:xfrm>
            <a:off x="4831080" y="1758017"/>
            <a:ext cx="248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DC8B9185-11B4-FCF3-848A-6BCDC8C0F4AF}"/>
              </a:ext>
            </a:extLst>
          </p:cNvPr>
          <p:cNvSpPr txBox="1"/>
          <p:nvPr/>
        </p:nvSpPr>
        <p:spPr>
          <a:xfrm>
            <a:off x="476726" y="1754147"/>
            <a:ext cx="3100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Waktu dan </a:t>
            </a:r>
            <a:r>
              <a:rPr lang="en-US" sz="2000" b="1" dirty="0" err="1"/>
              <a:t>tempat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AD623128-EB91-7E50-4BF9-8072F33C42A4}"/>
              </a:ext>
            </a:extLst>
          </p:cNvPr>
          <p:cNvSpPr txBox="1"/>
          <p:nvPr/>
        </p:nvSpPr>
        <p:spPr>
          <a:xfrm>
            <a:off x="245983" y="2606218"/>
            <a:ext cx="35618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STIKES ISFI Banjarmasin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0F3F050B-47E3-50BB-E263-A1C7E3EF8220}"/>
              </a:ext>
            </a:extLst>
          </p:cNvPr>
          <p:cNvSpPr txBox="1"/>
          <p:nvPr/>
        </p:nvSpPr>
        <p:spPr>
          <a:xfrm>
            <a:off x="7931468" y="1654844"/>
            <a:ext cx="3100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Populasi</a:t>
            </a:r>
            <a:r>
              <a:rPr lang="en-US" sz="2000" b="1" dirty="0"/>
              <a:t> dan </a:t>
            </a:r>
            <a:r>
              <a:rPr lang="en-US" sz="2000" b="1" dirty="0" err="1"/>
              <a:t>sampel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endParaRPr lang="en-US" sz="2000" b="1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D2299614-051D-C1FD-2CA0-BDB90A18F116}"/>
              </a:ext>
            </a:extLst>
          </p:cNvPr>
          <p:cNvSpPr txBox="1"/>
          <p:nvPr/>
        </p:nvSpPr>
        <p:spPr>
          <a:xfrm>
            <a:off x="6860382" y="2553922"/>
            <a:ext cx="5242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Populasi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penelitian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ini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tanaman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arboreum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Ex Blume)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Korth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.) yang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diperoleh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desa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Terantang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Sampit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Kalimantan Tengah.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Sampel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penelitian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ini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arboreum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Ex Blume)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Korth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.) dengan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metode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random sampling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yang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diambil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muda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tua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sesuai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kebiasaan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masyarakat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di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desa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Terantang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6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4545806" y="614363"/>
            <a:ext cx="310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143E664-445F-81C3-8E1F-FDDF94DA7CA0}"/>
              </a:ext>
            </a:extLst>
          </p:cNvPr>
          <p:cNvSpPr txBox="1"/>
          <p:nvPr/>
        </p:nvSpPr>
        <p:spPr>
          <a:xfrm>
            <a:off x="3377820" y="460474"/>
            <a:ext cx="5436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Metode</a:t>
            </a:r>
            <a:r>
              <a:rPr lang="en-US" sz="4400" b="1" dirty="0"/>
              <a:t> </a:t>
            </a:r>
            <a:r>
              <a:rPr lang="en-US" sz="4400" b="1" dirty="0" err="1"/>
              <a:t>Penelitian</a:t>
            </a:r>
            <a:r>
              <a:rPr lang="en-US" sz="4400" b="1" dirty="0"/>
              <a:t>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B9BE163C-A4C1-864C-7E36-A24A9EBC648C}"/>
              </a:ext>
            </a:extLst>
          </p:cNvPr>
          <p:cNvSpPr txBox="1"/>
          <p:nvPr/>
        </p:nvSpPr>
        <p:spPr>
          <a:xfrm>
            <a:off x="2301834" y="1536174"/>
            <a:ext cx="75883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</a:rPr>
              <a:t>Variabel</a:t>
            </a:r>
            <a:r>
              <a:rPr lang="en-US" sz="2400" dirty="0">
                <a:latin typeface="Times New Roman" panose="02020603050405020304" pitchFamily="18" charset="0"/>
              </a:rPr>
              <a:t> pada </a:t>
            </a:r>
            <a:r>
              <a:rPr lang="en-US" sz="2400" dirty="0" err="1">
                <a:latin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</a:rPr>
              <a:t> ini </a:t>
            </a:r>
            <a:r>
              <a:rPr lang="en-US" sz="2400" dirty="0" err="1">
                <a:latin typeface="Times New Roman" panose="02020603050405020304" pitchFamily="18" charset="0"/>
              </a:rPr>
              <a:t>terdiri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dari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variabel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bebas</a:t>
            </a:r>
            <a:r>
              <a:rPr lang="en-US" sz="2400" dirty="0">
                <a:latin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</a:rPr>
              <a:t>terikat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yaitu</a:t>
            </a:r>
            <a:r>
              <a:rPr lang="en-US" sz="2400" dirty="0">
                <a:latin typeface="Times New Roman" panose="02020603050405020304" pitchFamily="18" charset="0"/>
              </a:rPr>
              <a:t> :</a:t>
            </a:r>
          </a:p>
          <a:p>
            <a:pPr algn="just"/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Variabel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terikat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dalam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peneltian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ini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nilai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Konsentrasi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ambat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Minimum dan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Konsentrasi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Bunuh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Minimum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ekstrak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terhadap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bakteri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Staphylococcus aureus. </a:t>
            </a:r>
          </a:p>
          <a:p>
            <a:pPr algn="just"/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Variabel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bebas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dalam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peneltian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ini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konsentrasi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ekstrak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sebesar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0,1%, 0,5%, 1%, 5% </a:t>
            </a:r>
          </a:p>
        </p:txBody>
      </p:sp>
    </p:spTree>
    <p:extLst>
      <p:ext uri="{BB962C8B-B14F-4D97-AF65-F5344CB8AC3E}">
        <p14:creationId xmlns:p14="http://schemas.microsoft.com/office/powerpoint/2010/main" val="609803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B9342852-6EF7-281A-0127-77BBBED1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D67F655C-A93F-C1C4-F877-7B0A532CE455}"/>
              </a:ext>
            </a:extLst>
          </p:cNvPr>
          <p:cNvSpPr txBox="1"/>
          <p:nvPr/>
        </p:nvSpPr>
        <p:spPr>
          <a:xfrm>
            <a:off x="4545806" y="614363"/>
            <a:ext cx="310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A456FBE-4945-B7CF-F929-51A0349E8605}"/>
              </a:ext>
            </a:extLst>
          </p:cNvPr>
          <p:cNvSpPr txBox="1"/>
          <p:nvPr/>
        </p:nvSpPr>
        <p:spPr>
          <a:xfrm>
            <a:off x="3377820" y="460474"/>
            <a:ext cx="5436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Metode</a:t>
            </a:r>
            <a:r>
              <a:rPr lang="en-US" sz="4400" b="1" dirty="0"/>
              <a:t> </a:t>
            </a:r>
            <a:r>
              <a:rPr lang="en-US" sz="4400" b="1" dirty="0" err="1"/>
              <a:t>Penelitian</a:t>
            </a:r>
            <a:r>
              <a:rPr lang="en-US" sz="4400" b="1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2DCFE-A6AB-66C3-95EB-BB6F6F967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47" y="1383804"/>
            <a:ext cx="5877745" cy="4344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7F2416-063D-8595-7719-CF8D197FBF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77"/>
          <a:stretch/>
        </p:blipFill>
        <p:spPr>
          <a:xfrm>
            <a:off x="6462326" y="2457450"/>
            <a:ext cx="5525271" cy="136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59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4545806" y="614363"/>
            <a:ext cx="310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143E664-445F-81C3-8E1F-FDDF94DA7CA0}"/>
              </a:ext>
            </a:extLst>
          </p:cNvPr>
          <p:cNvSpPr txBox="1"/>
          <p:nvPr/>
        </p:nvSpPr>
        <p:spPr>
          <a:xfrm>
            <a:off x="3164114" y="363737"/>
            <a:ext cx="586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Metode</a:t>
            </a:r>
            <a:r>
              <a:rPr lang="en-US" sz="4400" b="1" dirty="0"/>
              <a:t> </a:t>
            </a:r>
            <a:r>
              <a:rPr lang="en-US" sz="4400" b="1" dirty="0" err="1"/>
              <a:t>Penelitian</a:t>
            </a:r>
            <a:r>
              <a:rPr lang="en-US" sz="4400" b="1" dirty="0"/>
              <a:t> </a:t>
            </a: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E610A935-220F-0DCD-1F28-3061C95D6500}"/>
              </a:ext>
            </a:extLst>
          </p:cNvPr>
          <p:cNvSpPr txBox="1"/>
          <p:nvPr/>
        </p:nvSpPr>
        <p:spPr>
          <a:xfrm>
            <a:off x="4108960" y="1343555"/>
            <a:ext cx="39740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ALAT DAN BAHAN</a:t>
            </a: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4CF7F5A6-5197-CE1E-456D-1ACE6CB3B137}"/>
              </a:ext>
            </a:extLst>
          </p:cNvPr>
          <p:cNvSpPr txBox="1"/>
          <p:nvPr/>
        </p:nvSpPr>
        <p:spPr>
          <a:xfrm>
            <a:off x="232228" y="2173998"/>
            <a:ext cx="58637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Alat : </a:t>
            </a:r>
          </a:p>
          <a:p>
            <a:endParaRPr lang="en-US" sz="2000" dirty="0"/>
          </a:p>
          <a:p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Cawan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petri,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object glass, cover glass, beaker glass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erlemenyer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gelas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ukur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batang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pengaduk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corong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kaca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tabung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reaksi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penjepit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tabung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vacum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rotary evaporator, autoclave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oven,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rak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tabung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1" u="none" strike="noStrike" baseline="0" dirty="0">
                <a:latin typeface="Times New Roman" panose="02020603050405020304" pitchFamily="18" charset="0"/>
              </a:rPr>
              <a:t>Laminar Air Flow (LAF)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labu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ukur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vortex,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timbangan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analitik,mikro</a:t>
            </a:r>
            <a:r>
              <a:rPr lang="en-US" sz="2000" dirty="0" err="1">
                <a:latin typeface="Times New Roman" panose="02020603050405020304" pitchFamily="18" charset="0"/>
              </a:rPr>
              <a:t>pipet</a:t>
            </a:r>
            <a:r>
              <a:rPr lang="en-US" sz="2000" dirty="0">
                <a:latin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</a:rPr>
              <a:t>yellow tip</a:t>
            </a:r>
            <a:r>
              <a:rPr lang="en-US" sz="2000" dirty="0">
                <a:latin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</a:rPr>
              <a:t>blue tip</a:t>
            </a:r>
            <a:r>
              <a:rPr lang="en-US" sz="20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inkubator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mikropipet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jarum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ose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000" b="0" i="1" u="none" strike="noStrike" baseline="0" dirty="0">
                <a:latin typeface="Times New Roman" panose="02020603050405020304" pitchFamily="18" charset="0"/>
              </a:rPr>
              <a:t>water bath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lampu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spritus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pipet tetes, </a:t>
            </a:r>
            <a:r>
              <a:rPr lang="en-US" sz="2000" b="0" i="1" u="none" strike="noStrike" baseline="0" dirty="0" err="1">
                <a:latin typeface="Times New Roman" panose="02020603050405020304" pitchFamily="18" charset="0"/>
              </a:rPr>
              <a:t>handscoon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kertas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saring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, blender, dan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</a:rPr>
              <a:t>ayakan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000" b="0" i="1" u="none" strike="noStrike" baseline="0" dirty="0">
                <a:latin typeface="Times New Roman" panose="02020603050405020304" pitchFamily="18" charset="0"/>
              </a:rPr>
              <a:t>mesh 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60. </a:t>
            </a:r>
            <a:endParaRPr lang="en-US" sz="2000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D9D00ECE-F4E4-6AE3-1C0C-996E7CFD628B}"/>
              </a:ext>
            </a:extLst>
          </p:cNvPr>
          <p:cNvSpPr txBox="1"/>
          <p:nvPr/>
        </p:nvSpPr>
        <p:spPr>
          <a:xfrm>
            <a:off x="6328228" y="2173998"/>
            <a:ext cx="58637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Bahan</a:t>
            </a:r>
            <a:r>
              <a:rPr lang="en-US" sz="2000" dirty="0"/>
              <a:t> : </a:t>
            </a:r>
          </a:p>
          <a:p>
            <a:endParaRPr lang="en-US" sz="2000" dirty="0"/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Daun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patindis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Urophyllum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arboreum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Reinw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Ex Blume) Korth.),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aquadest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bakteri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Staphylococcus aureus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etanol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70%, NA, NB,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FeCl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₃,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reagen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Dragendorff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reagen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Liebermann-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Burchad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H₂SO₄, DMSO,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eritromisisn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50</a:t>
            </a:r>
            <a:r>
              <a:rPr lang="en-US" sz="1800" dirty="0">
                <a:latin typeface="Times New Roman" panose="02020603050405020304" pitchFamily="18" charset="0"/>
              </a:rPr>
              <a:t>ul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Mg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serbuk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HCL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pekat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9727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348B95D-674D-7C24-C1E6-30997B5687AE}"/>
              </a:ext>
            </a:extLst>
          </p:cNvPr>
          <p:cNvSpPr txBox="1"/>
          <p:nvPr/>
        </p:nvSpPr>
        <p:spPr>
          <a:xfrm>
            <a:off x="4545806" y="614363"/>
            <a:ext cx="310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143E664-445F-81C3-8E1F-FDDF94DA7CA0}"/>
              </a:ext>
            </a:extLst>
          </p:cNvPr>
          <p:cNvSpPr txBox="1"/>
          <p:nvPr/>
        </p:nvSpPr>
        <p:spPr>
          <a:xfrm>
            <a:off x="2088356" y="460474"/>
            <a:ext cx="8015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Jalannya</a:t>
            </a:r>
            <a:r>
              <a:rPr lang="en-US" sz="2400" b="1" dirty="0"/>
              <a:t> </a:t>
            </a:r>
            <a:r>
              <a:rPr lang="en-US" sz="4400" b="1" dirty="0" err="1"/>
              <a:t>Penelitian</a:t>
            </a:r>
            <a:r>
              <a:rPr lang="en-US" sz="2400" b="1" dirty="0"/>
              <a:t> </a:t>
            </a:r>
          </a:p>
        </p:txBody>
      </p:sp>
      <p:sp>
        <p:nvSpPr>
          <p:cNvPr id="2" name="Kotak Teks 1">
            <a:extLst>
              <a:ext uri="{FF2B5EF4-FFF2-40B4-BE49-F238E27FC236}">
                <a16:creationId xmlns:a16="http://schemas.microsoft.com/office/drawing/2014/main" id="{CAA9CA08-3013-C91A-7DDB-085F30ECA4FF}"/>
              </a:ext>
            </a:extLst>
          </p:cNvPr>
          <p:cNvSpPr txBox="1"/>
          <p:nvPr/>
        </p:nvSpPr>
        <p:spPr>
          <a:xfrm>
            <a:off x="393927" y="1796950"/>
            <a:ext cx="216262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Tanaman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F18C62EF-EC31-A5E7-4866-5B318CF2C284}"/>
              </a:ext>
            </a:extLst>
          </p:cNvPr>
          <p:cNvSpPr txBox="1"/>
          <p:nvPr/>
        </p:nvSpPr>
        <p:spPr>
          <a:xfrm>
            <a:off x="3470954" y="1489173"/>
            <a:ext cx="3309258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simplisia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tanaman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Urophyllum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arboreum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Ex Blume)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18BA7B6F-CC94-728A-CB33-A8A563604430}"/>
              </a:ext>
            </a:extLst>
          </p:cNvPr>
          <p:cNvSpPr txBox="1"/>
          <p:nvPr/>
        </p:nvSpPr>
        <p:spPr>
          <a:xfrm>
            <a:off x="7834312" y="3793809"/>
            <a:ext cx="2490789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Pengujian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AA490480-40D5-652D-8421-57EECB3FD521}"/>
              </a:ext>
            </a:extLst>
          </p:cNvPr>
          <p:cNvSpPr txBox="1"/>
          <p:nvPr/>
        </p:nvSpPr>
        <p:spPr>
          <a:xfrm>
            <a:off x="2986088" y="3486032"/>
            <a:ext cx="379412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Uji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Hambat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dan Uji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Bunuh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patindis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4D74DC3-5AB7-10C9-EB37-43A6621E66DC}"/>
              </a:ext>
            </a:extLst>
          </p:cNvPr>
          <p:cNvCxnSpPr/>
          <p:nvPr/>
        </p:nvCxnSpPr>
        <p:spPr>
          <a:xfrm>
            <a:off x="2685142" y="2087223"/>
            <a:ext cx="431802" cy="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2A41D22-75EC-9A37-09E5-F7209AC54AD0}"/>
              </a:ext>
            </a:extLst>
          </p:cNvPr>
          <p:cNvCxnSpPr>
            <a:cxnSpLocks/>
          </p:cNvCxnSpPr>
          <p:nvPr/>
        </p:nvCxnSpPr>
        <p:spPr>
          <a:xfrm flipH="1">
            <a:off x="7096918" y="4009399"/>
            <a:ext cx="549276" cy="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198D99C-6681-A3B3-614C-3DB11B512FEF}"/>
              </a:ext>
            </a:extLst>
          </p:cNvPr>
          <p:cNvCxnSpPr>
            <a:cxnSpLocks/>
          </p:cNvCxnSpPr>
          <p:nvPr/>
        </p:nvCxnSpPr>
        <p:spPr>
          <a:xfrm>
            <a:off x="9094086" y="3190102"/>
            <a:ext cx="0" cy="442673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Callout: Line 4">
            <a:extLst>
              <a:ext uri="{FF2B5EF4-FFF2-40B4-BE49-F238E27FC236}">
                <a16:creationId xmlns:a16="http://schemas.microsoft.com/office/drawing/2014/main" id="{24DAB35A-4EA0-C006-8D4A-838BCFA9C8DA}"/>
              </a:ext>
            </a:extLst>
          </p:cNvPr>
          <p:cNvSpPr/>
          <p:nvPr/>
        </p:nvSpPr>
        <p:spPr>
          <a:xfrm>
            <a:off x="7863071" y="1376482"/>
            <a:ext cx="2462030" cy="738187"/>
          </a:xfrm>
          <a:prstGeom prst="borderCallout1">
            <a:avLst>
              <a:gd name="adj1" fmla="val 52249"/>
              <a:gd name="adj2" fmla="val 371"/>
              <a:gd name="adj3" fmla="val 102822"/>
              <a:gd name="adj4" fmla="val -4297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Uji </a:t>
            </a:r>
            <a:r>
              <a:rPr lang="en-US" sz="2000" dirty="0" err="1"/>
              <a:t>Bebas</a:t>
            </a:r>
            <a:r>
              <a:rPr lang="en-US" sz="2000" dirty="0"/>
              <a:t> </a:t>
            </a:r>
            <a:r>
              <a:rPr lang="en-US" sz="2000" dirty="0" err="1"/>
              <a:t>Etanol</a:t>
            </a:r>
            <a:endParaRPr lang="en-US" sz="2000" dirty="0"/>
          </a:p>
        </p:txBody>
      </p:sp>
      <p:sp>
        <p:nvSpPr>
          <p:cNvPr id="12" name="Callout: Line 11">
            <a:extLst>
              <a:ext uri="{FF2B5EF4-FFF2-40B4-BE49-F238E27FC236}">
                <a16:creationId xmlns:a16="http://schemas.microsoft.com/office/drawing/2014/main" id="{CD9CB489-27F8-057A-5EC7-DDFA80D3925B}"/>
              </a:ext>
            </a:extLst>
          </p:cNvPr>
          <p:cNvSpPr/>
          <p:nvPr/>
        </p:nvSpPr>
        <p:spPr>
          <a:xfrm>
            <a:off x="7863071" y="2294483"/>
            <a:ext cx="2462030" cy="738187"/>
          </a:xfrm>
          <a:prstGeom prst="borderCallout1">
            <a:avLst>
              <a:gd name="adj1" fmla="val 52249"/>
              <a:gd name="adj2" fmla="val 371"/>
              <a:gd name="adj3" fmla="val -22985"/>
              <a:gd name="adj4" fmla="val -4413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Skrinning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Fitokimia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53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390E3-FE07-06EB-7885-4FAE66F8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Pengolahan</a:t>
            </a:r>
            <a:r>
              <a:rPr lang="en-US" dirty="0"/>
              <a:t> dan </a:t>
            </a:r>
            <a:r>
              <a:rPr lang="en-US" dirty="0" err="1"/>
              <a:t>Analisis</a:t>
            </a:r>
            <a:r>
              <a:rPr lang="en-US" dirty="0"/>
              <a:t>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416B3-BB6A-8FE0-1485-B2E7FC688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043" y="1447800"/>
            <a:ext cx="7803914" cy="435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5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3C20-BE94-3066-ABA5-A8DBC8E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5CD6-7A6E-8B4C-2794-9632DEDA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325" y="322262"/>
            <a:ext cx="7753350" cy="1325563"/>
          </a:xfrm>
        </p:spPr>
        <p:txBody>
          <a:bodyPr/>
          <a:lstStyle/>
          <a:p>
            <a:pPr algn="ctr"/>
            <a:r>
              <a:rPr lang="en-US" b="1" dirty="0"/>
              <a:t>Hasil </a:t>
            </a:r>
            <a:r>
              <a:rPr lang="en-US" b="1" dirty="0" err="1"/>
              <a:t>Determinasi</a:t>
            </a:r>
            <a:r>
              <a:rPr lang="en-US" b="1" dirty="0"/>
              <a:t> </a:t>
            </a:r>
            <a:r>
              <a:rPr lang="en-US" b="1" dirty="0" err="1"/>
              <a:t>Tanaman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D8AE51-3475-1345-0B2C-0E46AC84A2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" b="23723"/>
          <a:stretch/>
        </p:blipFill>
        <p:spPr bwMode="auto">
          <a:xfrm>
            <a:off x="3643313" y="1385887"/>
            <a:ext cx="4573587" cy="48525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61713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179B9-FB2E-B241-87CB-91098BD1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413" y="365125"/>
            <a:ext cx="6353174" cy="1020763"/>
          </a:xfrm>
        </p:spPr>
        <p:txBody>
          <a:bodyPr/>
          <a:lstStyle/>
          <a:p>
            <a:pPr algn="ctr"/>
            <a:r>
              <a:rPr lang="en-US" b="1" dirty="0"/>
              <a:t>Hasil </a:t>
            </a:r>
            <a:r>
              <a:rPr lang="en-US" b="1" dirty="0" err="1"/>
              <a:t>Determinasi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924213-7C32-8046-7C97-B0A0013FF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582" y="1607344"/>
            <a:ext cx="8152835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7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EC29-7AF7-84EA-074A-54CF8DC93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Hasil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Simplisia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FAABB1-D264-796B-E4EF-27AF845AE2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125" r="4321" b="14167"/>
          <a:stretch/>
        </p:blipFill>
        <p:spPr>
          <a:xfrm>
            <a:off x="2896790" y="1605953"/>
            <a:ext cx="2674511" cy="3364707"/>
          </a:xfrm>
          <a:prstGeom prst="rect">
            <a:avLst/>
          </a:prstGeom>
        </p:spPr>
      </p:pic>
      <p:sp>
        <p:nvSpPr>
          <p:cNvPr id="9" name="Callout: Line 8">
            <a:extLst>
              <a:ext uri="{FF2B5EF4-FFF2-40B4-BE49-F238E27FC236}">
                <a16:creationId xmlns:a16="http://schemas.microsoft.com/office/drawing/2014/main" id="{4774C4F3-D2B0-9A01-A52E-DC9C8B4B23DA}"/>
              </a:ext>
            </a:extLst>
          </p:cNvPr>
          <p:cNvSpPr/>
          <p:nvPr/>
        </p:nvSpPr>
        <p:spPr>
          <a:xfrm>
            <a:off x="6562908" y="1690688"/>
            <a:ext cx="2462030" cy="738187"/>
          </a:xfrm>
          <a:prstGeom prst="borderCallout1">
            <a:avLst>
              <a:gd name="adj1" fmla="val 52249"/>
              <a:gd name="adj2" fmla="val 371"/>
              <a:gd name="adj3" fmla="val 174435"/>
              <a:gd name="adj4" fmla="val -3891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yang </a:t>
            </a:r>
            <a:r>
              <a:rPr lang="en-US" dirty="0" err="1"/>
              <a:t>ditimbang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sortasi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11,227 kg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08985ACE-0BDD-0DE4-7021-7948E496B5D3}"/>
              </a:ext>
            </a:extLst>
          </p:cNvPr>
          <p:cNvSpPr/>
          <p:nvPr/>
        </p:nvSpPr>
        <p:spPr>
          <a:xfrm>
            <a:off x="6562908" y="2961580"/>
            <a:ext cx="2462030" cy="738187"/>
          </a:xfrm>
          <a:prstGeom prst="borderCallout1">
            <a:avLst>
              <a:gd name="adj1" fmla="val 48377"/>
              <a:gd name="adj2" fmla="val -789"/>
              <a:gd name="adj3" fmla="val 6048"/>
              <a:gd name="adj4" fmla="val -3949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ditimbang</a:t>
            </a:r>
            <a:r>
              <a:rPr lang="en-US" dirty="0"/>
              <a:t> 3x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3,9 kg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6F0E57C-63DD-B097-3820-F3C1E8719B59}"/>
              </a:ext>
            </a:extLst>
          </p:cNvPr>
          <p:cNvSpPr/>
          <p:nvPr/>
        </p:nvSpPr>
        <p:spPr>
          <a:xfrm>
            <a:off x="6562908" y="4232473"/>
            <a:ext cx="2462030" cy="738187"/>
          </a:xfrm>
          <a:prstGeom prst="borderCallout1">
            <a:avLst>
              <a:gd name="adj1" fmla="val 48378"/>
              <a:gd name="adj2" fmla="val -209"/>
              <a:gd name="adj3" fmla="val -162339"/>
              <a:gd name="adj4" fmla="val -4007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diayak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3,518 kg</a:t>
            </a:r>
          </a:p>
        </p:txBody>
      </p:sp>
    </p:spTree>
    <p:extLst>
      <p:ext uri="{BB962C8B-B14F-4D97-AF65-F5344CB8AC3E}">
        <p14:creationId xmlns:p14="http://schemas.microsoft.com/office/powerpoint/2010/main" val="1589391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930D7-C861-EABD-C7D5-E7540E2C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6B34-C978-B0EF-6E2A-81AF0E683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8423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Hasil </a:t>
            </a:r>
            <a:r>
              <a:rPr lang="en-US" b="1" dirty="0" err="1"/>
              <a:t>Ekstraksi</a:t>
            </a:r>
            <a:endParaRPr lang="en-US" b="1" dirty="0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AC70B036-1B21-FE43-29C7-703FA2D2B99A}"/>
              </a:ext>
            </a:extLst>
          </p:cNvPr>
          <p:cNvSpPr/>
          <p:nvPr/>
        </p:nvSpPr>
        <p:spPr>
          <a:xfrm>
            <a:off x="6555062" y="2320903"/>
            <a:ext cx="2771592" cy="934839"/>
          </a:xfrm>
          <a:prstGeom prst="borderCallout1">
            <a:avLst>
              <a:gd name="adj1" fmla="val 52249"/>
              <a:gd name="adj2" fmla="val 371"/>
              <a:gd name="adj3" fmla="val 55973"/>
              <a:gd name="adj4" fmla="val -3651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Organoleptis</a:t>
            </a:r>
            <a:r>
              <a:rPr lang="en-US" dirty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err="1"/>
              <a:t>Ekstrak</a:t>
            </a:r>
            <a:r>
              <a:rPr lang="en-US" dirty="0"/>
              <a:t> Kering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err="1"/>
              <a:t>Berbau</a:t>
            </a:r>
            <a:r>
              <a:rPr lang="en-US" dirty="0"/>
              <a:t> </a:t>
            </a:r>
            <a:r>
              <a:rPr lang="en-US" dirty="0" err="1"/>
              <a:t>khas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cengkeh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Warne </a:t>
            </a:r>
            <a:r>
              <a:rPr lang="en-US" dirty="0" err="1"/>
              <a:t>cokelat</a:t>
            </a:r>
            <a:r>
              <a:rPr lang="en-US" dirty="0"/>
              <a:t> </a:t>
            </a:r>
            <a:r>
              <a:rPr lang="en-US" dirty="0" err="1"/>
              <a:t>kehitaman</a:t>
            </a:r>
            <a:endParaRPr lang="en-US" dirty="0"/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177C3A94-1E76-0F80-D889-CBFE2C90212C}"/>
              </a:ext>
            </a:extLst>
          </p:cNvPr>
          <p:cNvSpPr/>
          <p:nvPr/>
        </p:nvSpPr>
        <p:spPr>
          <a:xfrm>
            <a:off x="6555062" y="3469161"/>
            <a:ext cx="2462030" cy="857945"/>
          </a:xfrm>
          <a:prstGeom prst="borderCallout1">
            <a:avLst>
              <a:gd name="adj1" fmla="val 48377"/>
              <a:gd name="adj2" fmla="val -789"/>
              <a:gd name="adj3" fmla="val -74315"/>
              <a:gd name="adj4" fmla="val -4052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ekstrak</a:t>
            </a:r>
            <a:r>
              <a:rPr lang="en-US" dirty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134,128 gram</a:t>
            </a:r>
          </a:p>
          <a:p>
            <a:pPr algn="ctr"/>
            <a:r>
              <a:rPr lang="en-US" dirty="0" err="1"/>
              <a:t>Rendemen</a:t>
            </a:r>
            <a:r>
              <a:rPr lang="en-US" dirty="0"/>
              <a:t> </a:t>
            </a:r>
            <a:r>
              <a:rPr lang="en-US" dirty="0" err="1"/>
              <a:t>ekstrak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26,83%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35518F-13BF-9A55-BC11-75A30715D7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7" r="6544"/>
          <a:stretch/>
        </p:blipFill>
        <p:spPr bwMode="auto">
          <a:xfrm>
            <a:off x="2059757" y="1649612"/>
            <a:ext cx="3577182" cy="24836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llout: Line 7">
            <a:extLst>
              <a:ext uri="{FF2B5EF4-FFF2-40B4-BE49-F238E27FC236}">
                <a16:creationId xmlns:a16="http://schemas.microsoft.com/office/drawing/2014/main" id="{488542B4-E4DA-B1FA-8DE5-BB32812AF0BA}"/>
              </a:ext>
            </a:extLst>
          </p:cNvPr>
          <p:cNvSpPr/>
          <p:nvPr/>
        </p:nvSpPr>
        <p:spPr>
          <a:xfrm>
            <a:off x="6555062" y="1623218"/>
            <a:ext cx="2042929" cy="416817"/>
          </a:xfrm>
          <a:prstGeom prst="borderCallout1">
            <a:avLst>
              <a:gd name="adj1" fmla="val 48377"/>
              <a:gd name="adj2" fmla="val -789"/>
              <a:gd name="adj3" fmla="val 288566"/>
              <a:gd name="adj4" fmla="val -4440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maserasi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0426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C7A21-7C9D-56C8-529D-FF5489F6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7F853-DF92-F0A3-4C6E-589ECE616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342900"/>
            <a:ext cx="7785100" cy="787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Hasil </a:t>
            </a:r>
            <a:r>
              <a:rPr lang="en-US" b="1" dirty="0" err="1"/>
              <a:t>Skrinning</a:t>
            </a:r>
            <a:r>
              <a:rPr lang="en-US" b="1" dirty="0"/>
              <a:t> </a:t>
            </a:r>
            <a:r>
              <a:rPr lang="en-US" b="1" dirty="0" err="1"/>
              <a:t>Fitokimia</a:t>
            </a:r>
            <a:r>
              <a:rPr lang="en-US" b="1" dirty="0"/>
              <a:t>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50F028C-ADF9-555F-17DA-F9347B7B2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700426"/>
              </p:ext>
            </p:extLst>
          </p:nvPr>
        </p:nvGraphicFramePr>
        <p:xfrm>
          <a:off x="1514985" y="1453641"/>
          <a:ext cx="9162030" cy="3646997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3100851">
                  <a:extLst>
                    <a:ext uri="{9D8B030D-6E8A-4147-A177-3AD203B41FA5}">
                      <a16:colId xmlns:a16="http://schemas.microsoft.com/office/drawing/2014/main" val="1845058386"/>
                    </a:ext>
                  </a:extLst>
                </a:gridCol>
                <a:gridCol w="2134848">
                  <a:extLst>
                    <a:ext uri="{9D8B030D-6E8A-4147-A177-3AD203B41FA5}">
                      <a16:colId xmlns:a16="http://schemas.microsoft.com/office/drawing/2014/main" val="1282632833"/>
                    </a:ext>
                  </a:extLst>
                </a:gridCol>
                <a:gridCol w="1074889">
                  <a:extLst>
                    <a:ext uri="{9D8B030D-6E8A-4147-A177-3AD203B41FA5}">
                      <a16:colId xmlns:a16="http://schemas.microsoft.com/office/drawing/2014/main" val="3681568122"/>
                    </a:ext>
                  </a:extLst>
                </a:gridCol>
                <a:gridCol w="2851442">
                  <a:extLst>
                    <a:ext uri="{9D8B030D-6E8A-4147-A177-3AD203B41FA5}">
                      <a16:colId xmlns:a16="http://schemas.microsoft.com/office/drawing/2014/main" val="2771424192"/>
                    </a:ext>
                  </a:extLst>
                </a:gridCol>
              </a:tblGrid>
              <a:tr h="322523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Senyawa</a:t>
                      </a:r>
                      <a:r>
                        <a:rPr lang="en-US" sz="1400" kern="100" spc="-15" dirty="0">
                          <a:effectLst/>
                        </a:rPr>
                        <a:t> yang </a:t>
                      </a:r>
                      <a:r>
                        <a:rPr lang="en-US" sz="1400" kern="100" spc="-15" dirty="0" err="1">
                          <a:effectLst/>
                        </a:rPr>
                        <a:t>diuji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Reagen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Hasil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Keterangan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2566665859"/>
                  </a:ext>
                </a:extLst>
              </a:tr>
              <a:tr h="298564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Flavonoid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HCL + Mg serbuk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+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Merah keunguan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3537081248"/>
                  </a:ext>
                </a:extLst>
              </a:tr>
              <a:tr h="638009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Triterpenoid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Lieberman-Bouchard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+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Cincin kecoklatan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395109799"/>
                  </a:ext>
                </a:extLst>
              </a:tr>
              <a:tr h="413210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Alkaloid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Mayer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+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 Putih pekat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2178412599"/>
                  </a:ext>
                </a:extLst>
              </a:tr>
              <a:tr h="298564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Dragendroff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+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Larutan kuning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904774370"/>
                  </a:ext>
                </a:extLst>
              </a:tr>
              <a:tr h="413210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Tanin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FeCl₃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+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Hijau kehitaman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1213112244"/>
                  </a:ext>
                </a:extLst>
              </a:tr>
              <a:tr h="849707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Saponin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Aquadest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+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2 cm </a:t>
                      </a:r>
                      <a:r>
                        <a:rPr lang="en-US" sz="1400" kern="100" spc="-15" dirty="0" err="1">
                          <a:effectLst/>
                        </a:rPr>
                        <a:t>kurang</a:t>
                      </a:r>
                      <a:r>
                        <a:rPr lang="en-US" sz="1400" kern="100" spc="-15" dirty="0">
                          <a:effectLst/>
                        </a:rPr>
                        <a:t>  </a:t>
                      </a:r>
                      <a:r>
                        <a:rPr lang="en-US" sz="1400" kern="100" spc="-15" dirty="0" err="1">
                          <a:effectLst/>
                        </a:rPr>
                        <a:t>dari</a:t>
                      </a:r>
                      <a:r>
                        <a:rPr lang="en-US" sz="1400" kern="100" spc="-15" dirty="0">
                          <a:effectLst/>
                        </a:rPr>
                        <a:t> 10 </a:t>
                      </a:r>
                      <a:r>
                        <a:rPr lang="en-US" sz="1400" kern="100" spc="-15" dirty="0" err="1">
                          <a:effectLst/>
                        </a:rPr>
                        <a:t>menit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2762674820"/>
                  </a:ext>
                </a:extLst>
              </a:tr>
              <a:tr h="413210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Fenol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FeCl₃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+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Hijau </a:t>
                      </a:r>
                      <a:r>
                        <a:rPr lang="en-US" sz="1400" kern="100" spc="-15" dirty="0" err="1">
                          <a:effectLst/>
                        </a:rPr>
                        <a:t>pekat</a:t>
                      </a:r>
                      <a:r>
                        <a:rPr lang="en-US" sz="1400" kern="100" spc="-15" dirty="0">
                          <a:effectLst/>
                        </a:rPr>
                        <a:t> 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3" marR="51443" marT="0" marB="0"/>
                </a:tc>
                <a:extLst>
                  <a:ext uri="{0D108BD9-81ED-4DB2-BD59-A6C34878D82A}">
                    <a16:rowId xmlns:a16="http://schemas.microsoft.com/office/drawing/2014/main" val="368989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825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E85BE-4451-CC69-B1CE-E60474D54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F1616-23EA-7EAC-1CBA-FB8122205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342900"/>
            <a:ext cx="7785100" cy="787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Hasil Uji </a:t>
            </a:r>
            <a:r>
              <a:rPr lang="en-US" b="1" dirty="0" err="1"/>
              <a:t>Bebas</a:t>
            </a:r>
            <a:r>
              <a:rPr lang="en-US" b="1" dirty="0"/>
              <a:t> </a:t>
            </a:r>
            <a:r>
              <a:rPr lang="en-US" b="1" dirty="0" err="1"/>
              <a:t>Etanol</a:t>
            </a:r>
            <a:r>
              <a:rPr lang="en-US" b="1" dirty="0"/>
              <a:t>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D6197A9-DEF5-E60A-FB70-1AB9D30F8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777128"/>
              </p:ext>
            </p:extLst>
          </p:nvPr>
        </p:nvGraphicFramePr>
        <p:xfrm>
          <a:off x="1013176" y="1468321"/>
          <a:ext cx="10165648" cy="1015664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2724198">
                  <a:extLst>
                    <a:ext uri="{9D8B030D-6E8A-4147-A177-3AD203B41FA5}">
                      <a16:colId xmlns:a16="http://schemas.microsoft.com/office/drawing/2014/main" val="2711096457"/>
                    </a:ext>
                  </a:extLst>
                </a:gridCol>
                <a:gridCol w="4739495">
                  <a:extLst>
                    <a:ext uri="{9D8B030D-6E8A-4147-A177-3AD203B41FA5}">
                      <a16:colId xmlns:a16="http://schemas.microsoft.com/office/drawing/2014/main" val="895299966"/>
                    </a:ext>
                  </a:extLst>
                </a:gridCol>
                <a:gridCol w="2701955">
                  <a:extLst>
                    <a:ext uri="{9D8B030D-6E8A-4147-A177-3AD203B41FA5}">
                      <a16:colId xmlns:a16="http://schemas.microsoft.com/office/drawing/2014/main" val="1342228700"/>
                    </a:ext>
                  </a:extLst>
                </a:gridCol>
              </a:tblGrid>
              <a:tr h="507832">
                <a:tc>
                  <a:txBody>
                    <a:bodyPr/>
                    <a:lstStyle/>
                    <a:p>
                      <a:pPr marL="457200" algn="ctr">
                        <a:lnSpc>
                          <a:spcPct val="20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Identifikasi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20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Prosedur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20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Hasil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6028140"/>
                  </a:ext>
                </a:extLst>
              </a:tr>
              <a:tr h="507832">
                <a:tc>
                  <a:txBody>
                    <a:bodyPr/>
                    <a:lstStyle/>
                    <a:p>
                      <a:pPr marL="457200" algn="ctr">
                        <a:lnSpc>
                          <a:spcPct val="200000"/>
                        </a:lnSpc>
                      </a:pPr>
                      <a:r>
                        <a:rPr lang="en-US" sz="1400" kern="100" spc="-15" dirty="0">
                          <a:effectLst/>
                        </a:rPr>
                        <a:t>Uji </a:t>
                      </a:r>
                      <a:r>
                        <a:rPr lang="en-US" sz="1400" kern="100" spc="-15" dirty="0" err="1">
                          <a:effectLst/>
                        </a:rPr>
                        <a:t>bebas</a:t>
                      </a:r>
                      <a:r>
                        <a:rPr lang="en-US" sz="1400" kern="100" spc="-15" dirty="0">
                          <a:effectLst/>
                        </a:rPr>
                        <a:t> </a:t>
                      </a:r>
                      <a:r>
                        <a:rPr lang="en-US" sz="1400" kern="100" spc="-15" dirty="0" err="1">
                          <a:effectLst/>
                        </a:rPr>
                        <a:t>etanol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200000"/>
                        </a:lnSpc>
                      </a:pPr>
                      <a:r>
                        <a:rPr lang="en-US" sz="1400" kern="100" spc="-15">
                          <a:effectLst/>
                        </a:rPr>
                        <a:t>Ekstrak + asam asetat → dipanaskan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200000"/>
                        </a:lnSpc>
                      </a:pPr>
                      <a:r>
                        <a:rPr lang="en-US" sz="1400" kern="100" spc="-15" dirty="0" err="1">
                          <a:effectLst/>
                        </a:rPr>
                        <a:t>Tidak</a:t>
                      </a:r>
                      <a:r>
                        <a:rPr lang="en-US" sz="1400" kern="100" spc="-15" dirty="0">
                          <a:effectLst/>
                        </a:rPr>
                        <a:t> </a:t>
                      </a:r>
                      <a:r>
                        <a:rPr lang="en-US" sz="1400" kern="100" spc="-15" dirty="0" err="1">
                          <a:effectLst/>
                        </a:rPr>
                        <a:t>tercium</a:t>
                      </a:r>
                      <a:r>
                        <a:rPr lang="en-US" sz="1400" kern="100" spc="-15" dirty="0">
                          <a:effectLst/>
                        </a:rPr>
                        <a:t> </a:t>
                      </a:r>
                      <a:r>
                        <a:rPr lang="en-US" sz="1400" kern="100" spc="-15" dirty="0" err="1">
                          <a:effectLst/>
                        </a:rPr>
                        <a:t>bau</a:t>
                      </a:r>
                      <a:r>
                        <a:rPr lang="en-US" sz="1400" kern="100" spc="-15" dirty="0">
                          <a:effectLst/>
                        </a:rPr>
                        <a:t> </a:t>
                      </a:r>
                      <a:r>
                        <a:rPr lang="en-US" sz="1400" kern="100" spc="-15" dirty="0" err="1">
                          <a:effectLst/>
                        </a:rPr>
                        <a:t>etanol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6386806"/>
                  </a:ext>
                </a:extLst>
              </a:tr>
            </a:tbl>
          </a:graphicData>
        </a:graphic>
      </p:graphicFrame>
      <p:sp>
        <p:nvSpPr>
          <p:cNvPr id="4" name="Kotak Teks 8">
            <a:extLst>
              <a:ext uri="{FF2B5EF4-FFF2-40B4-BE49-F238E27FC236}">
                <a16:creationId xmlns:a16="http://schemas.microsoft.com/office/drawing/2014/main" id="{6D9444F2-C9FF-C0EF-BE93-A5168EB4F810}"/>
              </a:ext>
            </a:extLst>
          </p:cNvPr>
          <p:cNvSpPr txBox="1"/>
          <p:nvPr/>
        </p:nvSpPr>
        <p:spPr>
          <a:xfrm>
            <a:off x="2481035" y="2822006"/>
            <a:ext cx="79538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Menurut</a:t>
            </a:r>
            <a:r>
              <a:rPr lang="en-US" sz="2000" dirty="0"/>
              <a:t> (</a:t>
            </a:r>
            <a:r>
              <a:rPr lang="en-US" sz="2000" dirty="0" err="1"/>
              <a:t>Kurniawati</a:t>
            </a:r>
            <a:r>
              <a:rPr lang="en-US" sz="2000" dirty="0"/>
              <a:t> Evi, 2015) </a:t>
            </a:r>
            <a:r>
              <a:rPr lang="en-US" sz="2000" dirty="0" err="1"/>
              <a:t>pengujian</a:t>
            </a:r>
            <a:r>
              <a:rPr lang="en-US" sz="2000" dirty="0"/>
              <a:t> ini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menghilangkan</a:t>
            </a:r>
            <a:r>
              <a:rPr lang="en-US" sz="2000" dirty="0"/>
              <a:t> </a:t>
            </a:r>
            <a:r>
              <a:rPr lang="en-US" sz="2000" dirty="0" err="1"/>
              <a:t>etanol</a:t>
            </a:r>
            <a:r>
              <a:rPr lang="en-US" sz="2000" dirty="0"/>
              <a:t> yang </a:t>
            </a:r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terkandung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pada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pengujian</a:t>
            </a:r>
            <a:r>
              <a:rPr lang="en-US" sz="2000" dirty="0"/>
              <a:t> </a:t>
            </a:r>
            <a:r>
              <a:rPr lang="en-US" sz="2000" dirty="0" err="1"/>
              <a:t>antibakteri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menimbulkan</a:t>
            </a:r>
            <a:r>
              <a:rPr lang="en-US" sz="2000" dirty="0"/>
              <a:t> </a:t>
            </a:r>
            <a:r>
              <a:rPr lang="en-US" sz="2000" dirty="0" err="1"/>
              <a:t>positif</a:t>
            </a:r>
            <a:r>
              <a:rPr lang="en-US" sz="2000" dirty="0"/>
              <a:t> </a:t>
            </a:r>
            <a:r>
              <a:rPr lang="en-US" sz="2000" dirty="0" err="1"/>
              <a:t>palsu</a:t>
            </a:r>
            <a:endParaRPr lang="en-US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58D7DA-F279-005E-623E-8E9C9E49CC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87" b="20919"/>
          <a:stretch/>
        </p:blipFill>
        <p:spPr>
          <a:xfrm>
            <a:off x="5123096" y="4175690"/>
            <a:ext cx="1945808" cy="196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11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E2BEB-605B-E1E8-A013-39605B000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01375-EC88-607E-FF7B-23D37051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342900"/>
            <a:ext cx="7785100" cy="787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Hasil </a:t>
            </a:r>
            <a:r>
              <a:rPr lang="en-US" b="1" dirty="0" err="1"/>
              <a:t>Identifikasi</a:t>
            </a:r>
            <a:r>
              <a:rPr lang="en-US" b="1" dirty="0"/>
              <a:t> </a:t>
            </a:r>
            <a:r>
              <a:rPr lang="en-US" b="1" dirty="0" err="1"/>
              <a:t>Bakteri</a:t>
            </a:r>
            <a:r>
              <a:rPr lang="en-US" b="1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CA7359-9B37-3229-C268-6239A1026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112896"/>
              </p:ext>
            </p:extLst>
          </p:nvPr>
        </p:nvGraphicFramePr>
        <p:xfrm>
          <a:off x="2032000" y="1420221"/>
          <a:ext cx="8128000" cy="440000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2142509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501941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Pengamatan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883101"/>
                  </a:ext>
                </a:extLst>
              </a:tr>
              <a:tr h="21026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Lensa</a:t>
                      </a:r>
                      <a:r>
                        <a:rPr lang="en-US" dirty="0"/>
                        <a:t> 40x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980192"/>
                  </a:ext>
                </a:extLst>
              </a:tr>
              <a:tr h="192653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Lensa</a:t>
                      </a:r>
                      <a:r>
                        <a:rPr lang="en-US" dirty="0"/>
                        <a:t> 100x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1127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D631650-B01C-FB53-6526-9BD15C4885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23"/>
          <a:stretch/>
        </p:blipFill>
        <p:spPr bwMode="auto">
          <a:xfrm>
            <a:off x="7648122" y="1953380"/>
            <a:ext cx="1608384" cy="17779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7D6618-1A5F-42BA-E92D-2B976EEB9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122" y="4021298"/>
            <a:ext cx="1608384" cy="1608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555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4488-50CA-823B-76A5-EFEECD7C9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8A195-84FF-83E9-1220-55E0A4C6E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342900"/>
            <a:ext cx="7785100" cy="787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Hasil Uji KHM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79A111-30D8-D5DA-97C9-2729DA76D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1449010"/>
            <a:ext cx="7785100" cy="395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28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A4545-E398-218D-13BA-2AC0B726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508E-E4AD-8AA5-2131-CD2712A8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342900"/>
            <a:ext cx="7785100" cy="787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Hasil Uji KBM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BFC8C5-60A8-4D6A-20C8-061FC2FBA4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61"/>
          <a:stretch/>
        </p:blipFill>
        <p:spPr>
          <a:xfrm>
            <a:off x="1872964" y="1371761"/>
            <a:ext cx="8446072" cy="41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73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6A00-ECE5-1CCC-8526-F6CC9B134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431" y="265113"/>
            <a:ext cx="7577138" cy="877888"/>
          </a:xfrm>
        </p:spPr>
        <p:txBody>
          <a:bodyPr/>
          <a:lstStyle/>
          <a:p>
            <a:pPr algn="ctr"/>
            <a:r>
              <a:rPr lang="en-US" b="1" dirty="0"/>
              <a:t>Kesimpulan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411D6-2A30-0401-4DB1-FF0855B20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744" y="1545034"/>
            <a:ext cx="10958512" cy="376793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diambil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kesimpulan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bahwa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US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200000"/>
              </a:lnSpc>
              <a:buAutoNum type="arabicPeriod"/>
            </a:pP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Hambatan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Konsentrasi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Hambat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Minimum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didapatkan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0,00625% yang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menunjukkan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kekeruhan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kejernihan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hampir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dengan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positif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200000"/>
              </a:lnSpc>
              <a:buAutoNum type="arabicPeriod"/>
            </a:pP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Penetapan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Konsentrasi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Bunuh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Minimum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ditentukan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konsentrasi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diujikan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194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905A9-BF9C-48D1-76B6-64341AD6C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0E94-BC5A-4A1C-4F5D-A3151A95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431" y="265113"/>
            <a:ext cx="7577138" cy="877888"/>
          </a:xfrm>
        </p:spPr>
        <p:txBody>
          <a:bodyPr/>
          <a:lstStyle/>
          <a:p>
            <a:pPr algn="ctr"/>
            <a:r>
              <a:rPr lang="en-US" b="1" dirty="0"/>
              <a:t>Saran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5AE3B-7F68-3F45-855F-0599C4EB3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82750"/>
            <a:ext cx="10515600" cy="2589213"/>
          </a:xfrm>
        </p:spPr>
        <p:txBody>
          <a:bodyPr/>
          <a:lstStyle/>
          <a:p>
            <a:pPr indent="-457200" algn="just">
              <a:lnSpc>
                <a:spcPct val="200000"/>
              </a:lnSpc>
              <a:buAutoNum type="arabicPeriod"/>
            </a:pP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Melakukan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penelitian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lebih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lanjut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tentang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ekstrak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daun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patindis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terhadap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pertumbuhan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bakteri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lainnya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1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200000"/>
              </a:lnSpc>
              <a:buAutoNum type="arabicPeriod"/>
            </a:pP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Memerlukan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pengkajian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ulang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terkait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metode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variasi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Konsentrasi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Bunuh</a:t>
            </a:r>
            <a:r>
              <a:rPr lang="en-US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Minimum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67486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9445E-1DB9-9A6D-D5F6-6DE390D1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05CA-433D-D6B4-0A2D-421C27190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5112"/>
            <a:ext cx="9163050" cy="5775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Daftar Pustaka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C8255-E78E-B6FD-7D8E-B637ABABB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775" y="842615"/>
            <a:ext cx="4159141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51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EC62E-42E7-023D-FE18-866E04F6C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77473-7868-3FBB-82FF-88DC63270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5112"/>
            <a:ext cx="9163050" cy="5775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Daftar Pustaka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B5DFEE-6A2B-A6C7-D409-B188FE2CD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245" y="842615"/>
            <a:ext cx="4005508" cy="564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56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5CA8-B1D3-82FA-CB62-3C327C1A5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C8B5A-624C-F0E9-2B42-AD9FBAEC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5112"/>
            <a:ext cx="9163050" cy="5775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Daftar Pustaka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F5BD8B-CCE0-393D-5AD4-3304F2AFE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602" y="923575"/>
            <a:ext cx="3677321" cy="544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00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2A62-86AC-5074-20C4-471F6A687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3C701-5441-4770-2DB5-67604B12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5112"/>
            <a:ext cx="9163050" cy="5775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Daftar Pustaka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85F1B7-BAEF-1C9A-5575-B718E20CA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670" y="971206"/>
            <a:ext cx="3547964" cy="520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33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BAC31-A4C9-DFF6-5E7C-E5359AC23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455D7-8622-C328-6ECC-9C282C0B9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5112"/>
            <a:ext cx="9163050" cy="5775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Daftar Pustaka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6A8E0-C9C0-FBBD-E916-FB66D6A2E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331" y="952168"/>
            <a:ext cx="3615145" cy="53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53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1052</Words>
  <Application>Microsoft Office PowerPoint</Application>
  <PresentationFormat>Widescreen</PresentationFormat>
  <Paragraphs>182</Paragraphs>
  <Slides>31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Tema Office</vt:lpstr>
      <vt:lpstr>PowerPoint Presentation</vt:lpstr>
      <vt:lpstr>PowerPoint Presentation</vt:lpstr>
      <vt:lpstr>PowerPoint Presentation</vt:lpstr>
      <vt:lpstr>Tujuan Penelitian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Pengolahan dan Analisis Data</vt:lpstr>
      <vt:lpstr>Hasil Determinasi Tanaman</vt:lpstr>
      <vt:lpstr>Hasil Determinasi</vt:lpstr>
      <vt:lpstr>Hasil Pengolahan Simplisia</vt:lpstr>
      <vt:lpstr>Hasil Ekstraksi</vt:lpstr>
      <vt:lpstr>Hasil Skrinning Fitokimia </vt:lpstr>
      <vt:lpstr>Hasil Uji Bebas Etanol </vt:lpstr>
      <vt:lpstr>Hasil Identifikasi Bakteri </vt:lpstr>
      <vt:lpstr>Hasil Uji KHM </vt:lpstr>
      <vt:lpstr>Hasil Uji KBM </vt:lpstr>
      <vt:lpstr>Kesimpulan</vt:lpstr>
      <vt:lpstr>Saran</vt:lpstr>
      <vt:lpstr>Daftar Pustaka</vt:lpstr>
      <vt:lpstr>Daftar Pustaka</vt:lpstr>
      <vt:lpstr>Daftar Pustaka</vt:lpstr>
      <vt:lpstr>Daftar Pustaka</vt:lpstr>
      <vt:lpstr>Daftar Pustaka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 himah</dc:creator>
  <cp:lastModifiedBy>Safira Najla</cp:lastModifiedBy>
  <cp:revision>3</cp:revision>
  <dcterms:created xsi:type="dcterms:W3CDTF">2024-06-24T07:47:23Z</dcterms:created>
  <dcterms:modified xsi:type="dcterms:W3CDTF">2024-12-09T01:31:43Z</dcterms:modified>
</cp:coreProperties>
</file>